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3" r:id="rId4"/>
    <p:sldId id="258" r:id="rId5"/>
    <p:sldId id="259" r:id="rId6"/>
    <p:sldId id="260" r:id="rId7"/>
    <p:sldId id="272" r:id="rId8"/>
    <p:sldId id="261" r:id="rId9"/>
    <p:sldId id="264" r:id="rId10"/>
    <p:sldId id="263" r:id="rId11"/>
    <p:sldId id="265" r:id="rId12"/>
    <p:sldId id="271" r:id="rId13"/>
    <p:sldId id="266" r:id="rId14"/>
    <p:sldId id="267" r:id="rId15"/>
    <p:sldId id="270" r:id="rId16"/>
    <p:sldId id="26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29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Davidyan" userId="4c40a62fd82a7e73" providerId="LiveId" clId="{4E6F37F6-FB6C-41C5-B352-7850B659A3AD}"/>
    <pc:docChg chg="undo custSel modSld">
      <pc:chgData name="George Davidyan" userId="4c40a62fd82a7e73" providerId="LiveId" clId="{4E6F37F6-FB6C-41C5-B352-7850B659A3AD}" dt="2022-04-06T14:53:28.692" v="1798" actId="121"/>
      <pc:docMkLst>
        <pc:docMk/>
      </pc:docMkLst>
      <pc:sldChg chg="modSp mod">
        <pc:chgData name="George Davidyan" userId="4c40a62fd82a7e73" providerId="LiveId" clId="{4E6F37F6-FB6C-41C5-B352-7850B659A3AD}" dt="2022-04-06T12:04:13.817" v="1726" actId="27636"/>
        <pc:sldMkLst>
          <pc:docMk/>
          <pc:sldMk cId="1064646100" sldId="256"/>
        </pc:sldMkLst>
        <pc:spChg chg="mod">
          <ac:chgData name="George Davidyan" userId="4c40a62fd82a7e73" providerId="LiveId" clId="{4E6F37F6-FB6C-41C5-B352-7850B659A3AD}" dt="2022-04-06T12:04:06.255" v="1724" actId="404"/>
          <ac:spMkLst>
            <pc:docMk/>
            <pc:sldMk cId="1064646100" sldId="256"/>
            <ac:spMk id="2" creationId="{0E4FBA7A-5F24-4E72-81AD-DAF8BB65C3E4}"/>
          </ac:spMkLst>
        </pc:spChg>
        <pc:spChg chg="mod">
          <ac:chgData name="George Davidyan" userId="4c40a62fd82a7e73" providerId="LiveId" clId="{4E6F37F6-FB6C-41C5-B352-7850B659A3AD}" dt="2022-04-06T12:04:13.817" v="1726" actId="27636"/>
          <ac:spMkLst>
            <pc:docMk/>
            <pc:sldMk cId="1064646100" sldId="256"/>
            <ac:spMk id="3" creationId="{2C63F990-67B0-4987-880A-F97801EB4DFC}"/>
          </ac:spMkLst>
        </pc:spChg>
      </pc:sldChg>
      <pc:sldChg chg="modSp modNotesTx">
        <pc:chgData name="George Davidyan" userId="4c40a62fd82a7e73" providerId="LiveId" clId="{4E6F37F6-FB6C-41C5-B352-7850B659A3AD}" dt="2022-04-05T13:49:39.159" v="1692" actId="20577"/>
        <pc:sldMkLst>
          <pc:docMk/>
          <pc:sldMk cId="1727862459" sldId="257"/>
        </pc:sldMkLst>
        <pc:graphicFrameChg chg="mod">
          <ac:chgData name="George Davidyan" userId="4c40a62fd82a7e73" providerId="LiveId" clId="{4E6F37F6-FB6C-41C5-B352-7850B659A3AD}" dt="2022-04-04T13:23:59.530" v="535" actId="20577"/>
          <ac:graphicFrameMkLst>
            <pc:docMk/>
            <pc:sldMk cId="1727862459" sldId="257"/>
            <ac:graphicFrameMk id="4" creationId="{6FD50230-FCA1-4ACC-A9A7-FC505FC347F0}"/>
          </ac:graphicFrameMkLst>
        </pc:graphicFrameChg>
      </pc:sldChg>
      <pc:sldChg chg="modSp mod modNotesTx">
        <pc:chgData name="George Davidyan" userId="4c40a62fd82a7e73" providerId="LiveId" clId="{4E6F37F6-FB6C-41C5-B352-7850B659A3AD}" dt="2022-04-04T13:33:38.653" v="1075" actId="20577"/>
        <pc:sldMkLst>
          <pc:docMk/>
          <pc:sldMk cId="1252006954" sldId="258"/>
        </pc:sldMkLst>
        <pc:spChg chg="mod">
          <ac:chgData name="George Davidyan" userId="4c40a62fd82a7e73" providerId="LiveId" clId="{4E6F37F6-FB6C-41C5-B352-7850B659A3AD}" dt="2022-04-03T19:44:19.938" v="447" actId="20577"/>
          <ac:spMkLst>
            <pc:docMk/>
            <pc:sldMk cId="1252006954" sldId="258"/>
            <ac:spMk id="3" creationId="{758B80B4-E409-441D-BA88-6F98EA0D1BE2}"/>
          </ac:spMkLst>
        </pc:spChg>
        <pc:spChg chg="mod">
          <ac:chgData name="George Davidyan" userId="4c40a62fd82a7e73" providerId="LiveId" clId="{4E6F37F6-FB6C-41C5-B352-7850B659A3AD}" dt="2022-04-04T13:28:18.023" v="687" actId="403"/>
          <ac:spMkLst>
            <pc:docMk/>
            <pc:sldMk cId="1252006954" sldId="258"/>
            <ac:spMk id="4" creationId="{DB51B9A8-CEE3-44C4-8EFF-7AB3C14B1319}"/>
          </ac:spMkLst>
        </pc:spChg>
        <pc:spChg chg="mod">
          <ac:chgData name="George Davidyan" userId="4c40a62fd82a7e73" providerId="LiveId" clId="{4E6F37F6-FB6C-41C5-B352-7850B659A3AD}" dt="2022-04-04T13:28:20.789" v="688" actId="403"/>
          <ac:spMkLst>
            <pc:docMk/>
            <pc:sldMk cId="1252006954" sldId="258"/>
            <ac:spMk id="5" creationId="{A88AB46E-E058-44A3-A3FB-C749A5D9AE8F}"/>
          </ac:spMkLst>
        </pc:spChg>
      </pc:sldChg>
      <pc:sldChg chg="modNotesTx">
        <pc:chgData name="George Davidyan" userId="4c40a62fd82a7e73" providerId="LiveId" clId="{4E6F37F6-FB6C-41C5-B352-7850B659A3AD}" dt="2022-04-04T13:41:17.542" v="1602" actId="20577"/>
        <pc:sldMkLst>
          <pc:docMk/>
          <pc:sldMk cId="1445771230" sldId="259"/>
        </pc:sldMkLst>
      </pc:sldChg>
      <pc:sldChg chg="modNotesTx">
        <pc:chgData name="George Davidyan" userId="4c40a62fd82a7e73" providerId="LiveId" clId="{4E6F37F6-FB6C-41C5-B352-7850B659A3AD}" dt="2022-04-04T13:42:08.288" v="1608" actId="20577"/>
        <pc:sldMkLst>
          <pc:docMk/>
          <pc:sldMk cId="2610720970" sldId="260"/>
        </pc:sldMkLst>
      </pc:sldChg>
      <pc:sldChg chg="modNotesTx">
        <pc:chgData name="George Davidyan" userId="4c40a62fd82a7e73" providerId="LiveId" clId="{4E6F37F6-FB6C-41C5-B352-7850B659A3AD}" dt="2022-04-04T14:53:38.575" v="1612" actId="20577"/>
        <pc:sldMkLst>
          <pc:docMk/>
          <pc:sldMk cId="2923646606" sldId="261"/>
        </pc:sldMkLst>
      </pc:sldChg>
      <pc:sldChg chg="modNotesTx">
        <pc:chgData name="George Davidyan" userId="4c40a62fd82a7e73" providerId="LiveId" clId="{4E6F37F6-FB6C-41C5-B352-7850B659A3AD}" dt="2022-04-05T14:17:12.005" v="1693"/>
        <pc:sldMkLst>
          <pc:docMk/>
          <pc:sldMk cId="351372521" sldId="263"/>
        </pc:sldMkLst>
      </pc:sldChg>
      <pc:sldChg chg="modNotesTx">
        <pc:chgData name="George Davidyan" userId="4c40a62fd82a7e73" providerId="LiveId" clId="{4E6F37F6-FB6C-41C5-B352-7850B659A3AD}" dt="2022-04-05T13:39:29.823" v="1627" actId="313"/>
        <pc:sldMkLst>
          <pc:docMk/>
          <pc:sldMk cId="1974742809" sldId="264"/>
        </pc:sldMkLst>
      </pc:sldChg>
      <pc:sldChg chg="addSp modSp mod modNotesTx">
        <pc:chgData name="George Davidyan" userId="4c40a62fd82a7e73" providerId="LiveId" clId="{4E6F37F6-FB6C-41C5-B352-7850B659A3AD}" dt="2022-04-04T13:29:27.087" v="726" actId="20577"/>
        <pc:sldMkLst>
          <pc:docMk/>
          <pc:sldMk cId="2111984960" sldId="273"/>
        </pc:sldMkLst>
        <pc:spChg chg="add mod">
          <ac:chgData name="George Davidyan" userId="4c40a62fd82a7e73" providerId="LiveId" clId="{4E6F37F6-FB6C-41C5-B352-7850B659A3AD}" dt="2022-04-02T10:03:51.023" v="25" actId="1076"/>
          <ac:spMkLst>
            <pc:docMk/>
            <pc:sldMk cId="2111984960" sldId="273"/>
            <ac:spMk id="3" creationId="{7F36E484-D8C1-48E7-BED5-E3E9F616C4EC}"/>
          </ac:spMkLst>
        </pc:spChg>
        <pc:spChg chg="mod">
          <ac:chgData name="George Davidyan" userId="4c40a62fd82a7e73" providerId="LiveId" clId="{4E6F37F6-FB6C-41C5-B352-7850B659A3AD}" dt="2022-04-02T10:03:41.196" v="21" actId="1076"/>
          <ac:spMkLst>
            <pc:docMk/>
            <pc:sldMk cId="2111984960" sldId="273"/>
            <ac:spMk id="6" creationId="{1DF33C97-9DEC-4272-BED5-69DAA50B05E4}"/>
          </ac:spMkLst>
        </pc:spChg>
      </pc:sldChg>
      <pc:sldChg chg="modSp mod">
        <pc:chgData name="George Davidyan" userId="4c40a62fd82a7e73" providerId="LiveId" clId="{4E6F37F6-FB6C-41C5-B352-7850B659A3AD}" dt="2022-04-06T14:53:28.692" v="1798" actId="121"/>
        <pc:sldMkLst>
          <pc:docMk/>
          <pc:sldMk cId="2840248386" sldId="274"/>
        </pc:sldMkLst>
        <pc:spChg chg="mod">
          <ac:chgData name="George Davidyan" userId="4c40a62fd82a7e73" providerId="LiveId" clId="{4E6F37F6-FB6C-41C5-B352-7850B659A3AD}" dt="2022-04-06T14:53:28.692" v="1798" actId="121"/>
          <ac:spMkLst>
            <pc:docMk/>
            <pc:sldMk cId="2840248386" sldId="274"/>
            <ac:spMk id="2" creationId="{1575AC5C-6458-4B08-B7AC-1F525359CB8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0D7D5-83CF-4D51-9324-AA4FF05FA8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E338B2-4E1B-4D23-8DB6-6C337FBC00D6}">
      <dgm:prSet phldrT="[Текст]"/>
      <dgm:spPr/>
      <dgm:t>
        <a:bodyPr/>
        <a:lstStyle/>
        <a:p>
          <a:r>
            <a:rPr lang="ru-RU" dirty="0"/>
            <a:t>Постоянный уровень ампутаций</a:t>
          </a:r>
        </a:p>
      </dgm:t>
    </dgm:pt>
    <dgm:pt modelId="{32C4D987-847B-4346-BD88-8D7BF3E872ED}" type="parTrans" cxnId="{1602D469-7AC1-456C-B1CC-D179F3FBD27F}">
      <dgm:prSet/>
      <dgm:spPr/>
      <dgm:t>
        <a:bodyPr/>
        <a:lstStyle/>
        <a:p>
          <a:endParaRPr lang="ru-RU"/>
        </a:p>
      </dgm:t>
    </dgm:pt>
    <dgm:pt modelId="{A6EDE19E-7D6F-4578-B8A7-B8BDC78FA4EE}" type="sibTrans" cxnId="{1602D469-7AC1-456C-B1CC-D179F3FBD27F}">
      <dgm:prSet/>
      <dgm:spPr/>
      <dgm:t>
        <a:bodyPr/>
        <a:lstStyle/>
        <a:p>
          <a:endParaRPr lang="ru-RU"/>
        </a:p>
      </dgm:t>
    </dgm:pt>
    <dgm:pt modelId="{4D4F79F1-B66C-4698-8C20-E8314506DE9E}">
      <dgm:prSet phldrT="[Текст]"/>
      <dgm:spPr/>
      <dgm:t>
        <a:bodyPr/>
        <a:lstStyle/>
        <a:p>
          <a:r>
            <a:rPr lang="ru-RU" dirty="0"/>
            <a:t>Активное использование гаджетов</a:t>
          </a:r>
        </a:p>
      </dgm:t>
    </dgm:pt>
    <dgm:pt modelId="{4ACB2765-72F7-44A0-9AAE-356D0A741819}" type="parTrans" cxnId="{76892974-1822-4DFD-A738-B7E53C995886}">
      <dgm:prSet/>
      <dgm:spPr/>
      <dgm:t>
        <a:bodyPr/>
        <a:lstStyle/>
        <a:p>
          <a:endParaRPr lang="ru-RU"/>
        </a:p>
      </dgm:t>
    </dgm:pt>
    <dgm:pt modelId="{8C81FDF2-B088-4375-B3DC-5FCA0701653A}" type="sibTrans" cxnId="{76892974-1822-4DFD-A738-B7E53C995886}">
      <dgm:prSet/>
      <dgm:spPr/>
      <dgm:t>
        <a:bodyPr/>
        <a:lstStyle/>
        <a:p>
          <a:endParaRPr lang="ru-RU"/>
        </a:p>
      </dgm:t>
    </dgm:pt>
    <dgm:pt modelId="{12E9B5A8-084F-4379-ABA0-B135CF60E1A8}">
      <dgm:prSet phldrT="[Текст]"/>
      <dgm:spPr/>
      <dgm:t>
        <a:bodyPr/>
        <a:lstStyle/>
        <a:p>
          <a:r>
            <a:rPr lang="ru-RU" dirty="0"/>
            <a:t>Необходимость в улучшении бионических протезов</a:t>
          </a:r>
        </a:p>
      </dgm:t>
    </dgm:pt>
    <dgm:pt modelId="{A00E0CD2-ADAD-4B38-86C6-5A5AC5A500C5}" type="parTrans" cxnId="{FB8CBA31-86FA-4B68-82DA-C876DDC236EB}">
      <dgm:prSet/>
      <dgm:spPr/>
      <dgm:t>
        <a:bodyPr/>
        <a:lstStyle/>
        <a:p>
          <a:endParaRPr lang="ru-RU"/>
        </a:p>
      </dgm:t>
    </dgm:pt>
    <dgm:pt modelId="{E8CAA1D3-1121-4C4B-A75D-EA1D00ADB196}" type="sibTrans" cxnId="{FB8CBA31-86FA-4B68-82DA-C876DDC236EB}">
      <dgm:prSet/>
      <dgm:spPr/>
      <dgm:t>
        <a:bodyPr/>
        <a:lstStyle/>
        <a:p>
          <a:endParaRPr lang="ru-RU"/>
        </a:p>
      </dgm:t>
    </dgm:pt>
    <dgm:pt modelId="{5F19AA76-DD2D-41B4-8D7B-2AC8A4101FFD}" type="pres">
      <dgm:prSet presAssocID="{C600D7D5-83CF-4D51-9324-AA4FF05FA826}" presName="linear" presStyleCnt="0">
        <dgm:presLayoutVars>
          <dgm:dir/>
          <dgm:animLvl val="lvl"/>
          <dgm:resizeHandles val="exact"/>
        </dgm:presLayoutVars>
      </dgm:prSet>
      <dgm:spPr/>
    </dgm:pt>
    <dgm:pt modelId="{2456F45B-DD90-4990-88D5-29BC1FBF66AA}" type="pres">
      <dgm:prSet presAssocID="{75E338B2-4E1B-4D23-8DB6-6C337FBC00D6}" presName="parentLin" presStyleCnt="0"/>
      <dgm:spPr/>
    </dgm:pt>
    <dgm:pt modelId="{3EB997FC-933C-47CD-9A47-A0C519F89AAA}" type="pres">
      <dgm:prSet presAssocID="{75E338B2-4E1B-4D23-8DB6-6C337FBC00D6}" presName="parentLeftMargin" presStyleLbl="node1" presStyleIdx="0" presStyleCnt="3"/>
      <dgm:spPr/>
    </dgm:pt>
    <dgm:pt modelId="{EB2D9970-860D-4F3F-B589-1853CE847C3E}" type="pres">
      <dgm:prSet presAssocID="{75E338B2-4E1B-4D23-8DB6-6C337FBC00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D08981-96A4-4C3A-8A46-4C826537896D}" type="pres">
      <dgm:prSet presAssocID="{75E338B2-4E1B-4D23-8DB6-6C337FBC00D6}" presName="negativeSpace" presStyleCnt="0"/>
      <dgm:spPr/>
    </dgm:pt>
    <dgm:pt modelId="{B913B953-4D4D-49A9-B61D-A7D0F981A04F}" type="pres">
      <dgm:prSet presAssocID="{75E338B2-4E1B-4D23-8DB6-6C337FBC00D6}" presName="childText" presStyleLbl="conFgAcc1" presStyleIdx="0" presStyleCnt="3">
        <dgm:presLayoutVars>
          <dgm:bulletEnabled val="1"/>
        </dgm:presLayoutVars>
      </dgm:prSet>
      <dgm:spPr/>
    </dgm:pt>
    <dgm:pt modelId="{087A1AD2-6403-4381-BEEB-12DF6D92D60D}" type="pres">
      <dgm:prSet presAssocID="{A6EDE19E-7D6F-4578-B8A7-B8BDC78FA4EE}" presName="spaceBetweenRectangles" presStyleCnt="0"/>
      <dgm:spPr/>
    </dgm:pt>
    <dgm:pt modelId="{57F8E856-DB83-4EAB-91E9-B813C1CA2DA2}" type="pres">
      <dgm:prSet presAssocID="{4D4F79F1-B66C-4698-8C20-E8314506DE9E}" presName="parentLin" presStyleCnt="0"/>
      <dgm:spPr/>
    </dgm:pt>
    <dgm:pt modelId="{C09DDF36-8AF5-483C-8ABA-2D9AF957E189}" type="pres">
      <dgm:prSet presAssocID="{4D4F79F1-B66C-4698-8C20-E8314506DE9E}" presName="parentLeftMargin" presStyleLbl="node1" presStyleIdx="0" presStyleCnt="3"/>
      <dgm:spPr/>
    </dgm:pt>
    <dgm:pt modelId="{B2B8FC91-DC66-4C22-8D47-51859DCA6383}" type="pres">
      <dgm:prSet presAssocID="{4D4F79F1-B66C-4698-8C20-E8314506DE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786055-BEE7-4F37-AAE2-1CBE06248289}" type="pres">
      <dgm:prSet presAssocID="{4D4F79F1-B66C-4698-8C20-E8314506DE9E}" presName="negativeSpace" presStyleCnt="0"/>
      <dgm:spPr/>
    </dgm:pt>
    <dgm:pt modelId="{C9C9968A-86C3-4FC1-BE14-91EFE43DD0A7}" type="pres">
      <dgm:prSet presAssocID="{4D4F79F1-B66C-4698-8C20-E8314506DE9E}" presName="childText" presStyleLbl="conFgAcc1" presStyleIdx="1" presStyleCnt="3">
        <dgm:presLayoutVars>
          <dgm:bulletEnabled val="1"/>
        </dgm:presLayoutVars>
      </dgm:prSet>
      <dgm:spPr/>
    </dgm:pt>
    <dgm:pt modelId="{72E857D7-3472-46E4-9DF6-71816D132130}" type="pres">
      <dgm:prSet presAssocID="{8C81FDF2-B088-4375-B3DC-5FCA0701653A}" presName="spaceBetweenRectangles" presStyleCnt="0"/>
      <dgm:spPr/>
    </dgm:pt>
    <dgm:pt modelId="{B3A17FB4-21D9-4B92-92E7-CBA466C7A4A6}" type="pres">
      <dgm:prSet presAssocID="{12E9B5A8-084F-4379-ABA0-B135CF60E1A8}" presName="parentLin" presStyleCnt="0"/>
      <dgm:spPr/>
    </dgm:pt>
    <dgm:pt modelId="{87FA507B-30A6-4743-A7A1-AFF0D319F6FB}" type="pres">
      <dgm:prSet presAssocID="{12E9B5A8-084F-4379-ABA0-B135CF60E1A8}" presName="parentLeftMargin" presStyleLbl="node1" presStyleIdx="1" presStyleCnt="3"/>
      <dgm:spPr/>
    </dgm:pt>
    <dgm:pt modelId="{415B7D33-D295-4C66-8602-82FBD3BF9B79}" type="pres">
      <dgm:prSet presAssocID="{12E9B5A8-084F-4379-ABA0-B135CF60E1A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EBDB694-9E66-4E41-B957-8D1C9E3F0953}" type="pres">
      <dgm:prSet presAssocID="{12E9B5A8-084F-4379-ABA0-B135CF60E1A8}" presName="negativeSpace" presStyleCnt="0"/>
      <dgm:spPr/>
    </dgm:pt>
    <dgm:pt modelId="{E8986639-9277-4361-8017-F1C56F259550}" type="pres">
      <dgm:prSet presAssocID="{12E9B5A8-084F-4379-ABA0-B135CF60E1A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DF522A-E997-492E-9633-5E84C5450DB6}" type="presOf" srcId="{4D4F79F1-B66C-4698-8C20-E8314506DE9E}" destId="{B2B8FC91-DC66-4C22-8D47-51859DCA6383}" srcOrd="1" destOrd="0" presId="urn:microsoft.com/office/officeart/2005/8/layout/list1"/>
    <dgm:cxn modelId="{FB8CBA31-86FA-4B68-82DA-C876DDC236EB}" srcId="{C600D7D5-83CF-4D51-9324-AA4FF05FA826}" destId="{12E9B5A8-084F-4379-ABA0-B135CF60E1A8}" srcOrd="2" destOrd="0" parTransId="{A00E0CD2-ADAD-4B38-86C6-5A5AC5A500C5}" sibTransId="{E8CAA1D3-1121-4C4B-A75D-EA1D00ADB196}"/>
    <dgm:cxn modelId="{A073C83B-D390-4AF3-B2E9-9746A77A6A17}" type="presOf" srcId="{12E9B5A8-084F-4379-ABA0-B135CF60E1A8}" destId="{87FA507B-30A6-4743-A7A1-AFF0D319F6FB}" srcOrd="0" destOrd="0" presId="urn:microsoft.com/office/officeart/2005/8/layout/list1"/>
    <dgm:cxn modelId="{8699E63E-3057-4867-9E43-FA22920BB043}" type="presOf" srcId="{C600D7D5-83CF-4D51-9324-AA4FF05FA826}" destId="{5F19AA76-DD2D-41B4-8D7B-2AC8A4101FFD}" srcOrd="0" destOrd="0" presId="urn:microsoft.com/office/officeart/2005/8/layout/list1"/>
    <dgm:cxn modelId="{1602D469-7AC1-456C-B1CC-D179F3FBD27F}" srcId="{C600D7D5-83CF-4D51-9324-AA4FF05FA826}" destId="{75E338B2-4E1B-4D23-8DB6-6C337FBC00D6}" srcOrd="0" destOrd="0" parTransId="{32C4D987-847B-4346-BD88-8D7BF3E872ED}" sibTransId="{A6EDE19E-7D6F-4578-B8A7-B8BDC78FA4EE}"/>
    <dgm:cxn modelId="{76892974-1822-4DFD-A738-B7E53C995886}" srcId="{C600D7D5-83CF-4D51-9324-AA4FF05FA826}" destId="{4D4F79F1-B66C-4698-8C20-E8314506DE9E}" srcOrd="1" destOrd="0" parTransId="{4ACB2765-72F7-44A0-9AAE-356D0A741819}" sibTransId="{8C81FDF2-B088-4375-B3DC-5FCA0701653A}"/>
    <dgm:cxn modelId="{666BAABE-1E4F-4E4A-805B-8C8C645BEB27}" type="presOf" srcId="{12E9B5A8-084F-4379-ABA0-B135CF60E1A8}" destId="{415B7D33-D295-4C66-8602-82FBD3BF9B79}" srcOrd="1" destOrd="0" presId="urn:microsoft.com/office/officeart/2005/8/layout/list1"/>
    <dgm:cxn modelId="{ED7A11CE-BF5F-4AC1-A2AF-73B8E76B4A7B}" type="presOf" srcId="{75E338B2-4E1B-4D23-8DB6-6C337FBC00D6}" destId="{3EB997FC-933C-47CD-9A47-A0C519F89AAA}" srcOrd="0" destOrd="0" presId="urn:microsoft.com/office/officeart/2005/8/layout/list1"/>
    <dgm:cxn modelId="{C4E752F1-EAF1-472F-BBA3-47D0A5FDD0FB}" type="presOf" srcId="{75E338B2-4E1B-4D23-8DB6-6C337FBC00D6}" destId="{EB2D9970-860D-4F3F-B589-1853CE847C3E}" srcOrd="1" destOrd="0" presId="urn:microsoft.com/office/officeart/2005/8/layout/list1"/>
    <dgm:cxn modelId="{224749FC-76D1-4945-853A-3908E6D19357}" type="presOf" srcId="{4D4F79F1-B66C-4698-8C20-E8314506DE9E}" destId="{C09DDF36-8AF5-483C-8ABA-2D9AF957E189}" srcOrd="0" destOrd="0" presId="urn:microsoft.com/office/officeart/2005/8/layout/list1"/>
    <dgm:cxn modelId="{7E4CB765-6647-4EB7-B8C9-9426B180D03C}" type="presParOf" srcId="{5F19AA76-DD2D-41B4-8D7B-2AC8A4101FFD}" destId="{2456F45B-DD90-4990-88D5-29BC1FBF66AA}" srcOrd="0" destOrd="0" presId="urn:microsoft.com/office/officeart/2005/8/layout/list1"/>
    <dgm:cxn modelId="{9958F459-9C71-447B-B914-C1E9C31AB137}" type="presParOf" srcId="{2456F45B-DD90-4990-88D5-29BC1FBF66AA}" destId="{3EB997FC-933C-47CD-9A47-A0C519F89AAA}" srcOrd="0" destOrd="0" presId="urn:microsoft.com/office/officeart/2005/8/layout/list1"/>
    <dgm:cxn modelId="{28466189-8DF3-4166-BDD1-0689DA8FCDF9}" type="presParOf" srcId="{2456F45B-DD90-4990-88D5-29BC1FBF66AA}" destId="{EB2D9970-860D-4F3F-B589-1853CE847C3E}" srcOrd="1" destOrd="0" presId="urn:microsoft.com/office/officeart/2005/8/layout/list1"/>
    <dgm:cxn modelId="{7700D050-67C7-46C1-9554-D46E1CA2F5D9}" type="presParOf" srcId="{5F19AA76-DD2D-41B4-8D7B-2AC8A4101FFD}" destId="{17D08981-96A4-4C3A-8A46-4C826537896D}" srcOrd="1" destOrd="0" presId="urn:microsoft.com/office/officeart/2005/8/layout/list1"/>
    <dgm:cxn modelId="{1ABE8057-8C49-4A3F-91AA-31492859B02A}" type="presParOf" srcId="{5F19AA76-DD2D-41B4-8D7B-2AC8A4101FFD}" destId="{B913B953-4D4D-49A9-B61D-A7D0F981A04F}" srcOrd="2" destOrd="0" presId="urn:microsoft.com/office/officeart/2005/8/layout/list1"/>
    <dgm:cxn modelId="{D5CCB6B6-C28D-4D74-9DCC-9707D7C0AA00}" type="presParOf" srcId="{5F19AA76-DD2D-41B4-8D7B-2AC8A4101FFD}" destId="{087A1AD2-6403-4381-BEEB-12DF6D92D60D}" srcOrd="3" destOrd="0" presId="urn:microsoft.com/office/officeart/2005/8/layout/list1"/>
    <dgm:cxn modelId="{43902C48-C049-4127-B552-AC72F73B20D4}" type="presParOf" srcId="{5F19AA76-DD2D-41B4-8D7B-2AC8A4101FFD}" destId="{57F8E856-DB83-4EAB-91E9-B813C1CA2DA2}" srcOrd="4" destOrd="0" presId="urn:microsoft.com/office/officeart/2005/8/layout/list1"/>
    <dgm:cxn modelId="{0B956B87-5B0D-45A9-B543-5DD9A627B6EE}" type="presParOf" srcId="{57F8E856-DB83-4EAB-91E9-B813C1CA2DA2}" destId="{C09DDF36-8AF5-483C-8ABA-2D9AF957E189}" srcOrd="0" destOrd="0" presId="urn:microsoft.com/office/officeart/2005/8/layout/list1"/>
    <dgm:cxn modelId="{2C934D2B-83E2-4456-9C3D-6E09F6D854E7}" type="presParOf" srcId="{57F8E856-DB83-4EAB-91E9-B813C1CA2DA2}" destId="{B2B8FC91-DC66-4C22-8D47-51859DCA6383}" srcOrd="1" destOrd="0" presId="urn:microsoft.com/office/officeart/2005/8/layout/list1"/>
    <dgm:cxn modelId="{364C437C-A87E-4C14-8CE3-C4C5BBC540AD}" type="presParOf" srcId="{5F19AA76-DD2D-41B4-8D7B-2AC8A4101FFD}" destId="{B6786055-BEE7-4F37-AAE2-1CBE06248289}" srcOrd="5" destOrd="0" presId="urn:microsoft.com/office/officeart/2005/8/layout/list1"/>
    <dgm:cxn modelId="{DBD74379-B9B2-4F20-9D40-AA49CB5A8E06}" type="presParOf" srcId="{5F19AA76-DD2D-41B4-8D7B-2AC8A4101FFD}" destId="{C9C9968A-86C3-4FC1-BE14-91EFE43DD0A7}" srcOrd="6" destOrd="0" presId="urn:microsoft.com/office/officeart/2005/8/layout/list1"/>
    <dgm:cxn modelId="{762002D1-6CBB-4263-9B1E-9C7C7404400F}" type="presParOf" srcId="{5F19AA76-DD2D-41B4-8D7B-2AC8A4101FFD}" destId="{72E857D7-3472-46E4-9DF6-71816D132130}" srcOrd="7" destOrd="0" presId="urn:microsoft.com/office/officeart/2005/8/layout/list1"/>
    <dgm:cxn modelId="{F3206F0F-6797-4CB5-9796-4DF36C2A3566}" type="presParOf" srcId="{5F19AA76-DD2D-41B4-8D7B-2AC8A4101FFD}" destId="{B3A17FB4-21D9-4B92-92E7-CBA466C7A4A6}" srcOrd="8" destOrd="0" presId="urn:microsoft.com/office/officeart/2005/8/layout/list1"/>
    <dgm:cxn modelId="{BC7688CF-271B-437F-91F2-770133945300}" type="presParOf" srcId="{B3A17FB4-21D9-4B92-92E7-CBA466C7A4A6}" destId="{87FA507B-30A6-4743-A7A1-AFF0D319F6FB}" srcOrd="0" destOrd="0" presId="urn:microsoft.com/office/officeart/2005/8/layout/list1"/>
    <dgm:cxn modelId="{AF5BC998-C18D-4D80-B8A9-6588A1F3CBED}" type="presParOf" srcId="{B3A17FB4-21D9-4B92-92E7-CBA466C7A4A6}" destId="{415B7D33-D295-4C66-8602-82FBD3BF9B79}" srcOrd="1" destOrd="0" presId="urn:microsoft.com/office/officeart/2005/8/layout/list1"/>
    <dgm:cxn modelId="{2209B0F6-2683-4538-8D64-5E3124117035}" type="presParOf" srcId="{5F19AA76-DD2D-41B4-8D7B-2AC8A4101FFD}" destId="{2EBDB694-9E66-4E41-B957-8D1C9E3F0953}" srcOrd="9" destOrd="0" presId="urn:microsoft.com/office/officeart/2005/8/layout/list1"/>
    <dgm:cxn modelId="{032139EB-EAA1-4C66-B581-D99422CED1F0}" type="presParOf" srcId="{5F19AA76-DD2D-41B4-8D7B-2AC8A4101FFD}" destId="{E8986639-9277-4361-8017-F1C56F2595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4B88D-8463-48D8-97D1-C9E0612DCAF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139207-48C3-4066-BA83-7A48AF02A0B6}">
      <dgm:prSet phldrT="[Текст]"/>
      <dgm:spPr/>
      <dgm:t>
        <a:bodyPr/>
        <a:lstStyle/>
        <a:p>
          <a:r>
            <a:rPr lang="ru-RU" dirty="0"/>
            <a:t>Разработка наружного прототипа</a:t>
          </a:r>
        </a:p>
      </dgm:t>
    </dgm:pt>
    <dgm:pt modelId="{80E09DD3-CAB0-456E-83EF-79B97C4B0F80}" type="parTrans" cxnId="{ED6C89DE-D845-4472-B07E-E7605F532ADC}">
      <dgm:prSet/>
      <dgm:spPr/>
      <dgm:t>
        <a:bodyPr/>
        <a:lstStyle/>
        <a:p>
          <a:endParaRPr lang="ru-RU"/>
        </a:p>
      </dgm:t>
    </dgm:pt>
    <dgm:pt modelId="{8ADF2C11-39EB-4AAE-A6FB-F907E31D9F51}" type="sibTrans" cxnId="{ED6C89DE-D845-4472-B07E-E7605F532ADC}">
      <dgm:prSet/>
      <dgm:spPr/>
      <dgm:t>
        <a:bodyPr/>
        <a:lstStyle/>
        <a:p>
          <a:endParaRPr lang="ru-RU"/>
        </a:p>
      </dgm:t>
    </dgm:pt>
    <dgm:pt modelId="{0845156D-602A-4A7C-9986-D7171C7A572F}">
      <dgm:prSet phldrT="[Текст]"/>
      <dgm:spPr/>
      <dgm:t>
        <a:bodyPr/>
        <a:lstStyle/>
        <a:p>
          <a:r>
            <a:rPr lang="ru-RU" dirty="0"/>
            <a:t>Разработка ПО для управления курсором посредством наружной ЭМГ</a:t>
          </a:r>
        </a:p>
      </dgm:t>
    </dgm:pt>
    <dgm:pt modelId="{BF488DE4-4B0C-4090-B690-6AAA4CE88A88}" type="parTrans" cxnId="{16D21332-A228-413B-A973-BF1841BC419B}">
      <dgm:prSet/>
      <dgm:spPr/>
      <dgm:t>
        <a:bodyPr/>
        <a:lstStyle/>
        <a:p>
          <a:endParaRPr lang="ru-RU"/>
        </a:p>
      </dgm:t>
    </dgm:pt>
    <dgm:pt modelId="{E312B1BF-5BC9-43F2-9A7A-AFDCB7659BC7}" type="sibTrans" cxnId="{16D21332-A228-413B-A973-BF1841BC419B}">
      <dgm:prSet/>
      <dgm:spPr/>
      <dgm:t>
        <a:bodyPr/>
        <a:lstStyle/>
        <a:p>
          <a:endParaRPr lang="ru-RU"/>
        </a:p>
      </dgm:t>
    </dgm:pt>
    <dgm:pt modelId="{B758431A-F15F-47C4-8608-FB4FBBCB2D50}">
      <dgm:prSet phldrT="[Текст]"/>
      <dgm:spPr/>
      <dgm:t>
        <a:bodyPr/>
        <a:lstStyle/>
        <a:p>
          <a:r>
            <a:rPr lang="ru-RU" dirty="0"/>
            <a:t>Разработка Имплантируемых датчиков и корпуса </a:t>
          </a:r>
        </a:p>
      </dgm:t>
    </dgm:pt>
    <dgm:pt modelId="{C13AEDD8-A665-4883-BD94-60E7E9F52F98}" type="parTrans" cxnId="{702836EB-34AC-4632-A689-2FFDB20E0E44}">
      <dgm:prSet/>
      <dgm:spPr/>
      <dgm:t>
        <a:bodyPr/>
        <a:lstStyle/>
        <a:p>
          <a:endParaRPr lang="ru-RU"/>
        </a:p>
      </dgm:t>
    </dgm:pt>
    <dgm:pt modelId="{C1DA3AD5-BF93-4B94-AE1E-085397E4C130}" type="sibTrans" cxnId="{702836EB-34AC-4632-A689-2FFDB20E0E44}">
      <dgm:prSet/>
      <dgm:spPr/>
      <dgm:t>
        <a:bodyPr/>
        <a:lstStyle/>
        <a:p>
          <a:endParaRPr lang="ru-RU"/>
        </a:p>
      </dgm:t>
    </dgm:pt>
    <dgm:pt modelId="{6A51F4D8-0413-4970-BD7C-40F25FFC1EC7}">
      <dgm:prSet phldrT="[Текст]"/>
      <dgm:spPr/>
      <dgm:t>
        <a:bodyPr/>
        <a:lstStyle/>
        <a:p>
          <a:r>
            <a:rPr lang="ru-RU" dirty="0"/>
            <a:t>Имплантация интерфейса животному</a:t>
          </a:r>
        </a:p>
      </dgm:t>
    </dgm:pt>
    <dgm:pt modelId="{5D7711D5-9EB8-408A-9F72-772D4DB72E8F}" type="parTrans" cxnId="{8F08D1E9-5F81-41B2-AF8A-87A94BAC0234}">
      <dgm:prSet/>
      <dgm:spPr/>
      <dgm:t>
        <a:bodyPr/>
        <a:lstStyle/>
        <a:p>
          <a:endParaRPr lang="ru-RU"/>
        </a:p>
      </dgm:t>
    </dgm:pt>
    <dgm:pt modelId="{E6BE7B1F-7045-48E6-9C7C-937E5AB71402}" type="sibTrans" cxnId="{8F08D1E9-5F81-41B2-AF8A-87A94BAC0234}">
      <dgm:prSet/>
      <dgm:spPr/>
      <dgm:t>
        <a:bodyPr/>
        <a:lstStyle/>
        <a:p>
          <a:endParaRPr lang="ru-RU"/>
        </a:p>
      </dgm:t>
    </dgm:pt>
    <dgm:pt modelId="{B3782458-D5F0-4182-8241-EE75E1D27F35}">
      <dgm:prSet phldrT="[Текст]"/>
      <dgm:spPr/>
      <dgm:t>
        <a:bodyPr/>
        <a:lstStyle/>
        <a:p>
          <a:r>
            <a:rPr lang="ru-RU" dirty="0"/>
            <a:t>Разработка ПО для визуализации биопотенциалов мышц животного</a:t>
          </a:r>
        </a:p>
      </dgm:t>
    </dgm:pt>
    <dgm:pt modelId="{0B622226-DC56-49E8-8353-786DDC701ACF}" type="parTrans" cxnId="{94E88A82-8077-4CF7-B742-BEBC9F64C5B1}">
      <dgm:prSet/>
      <dgm:spPr/>
      <dgm:t>
        <a:bodyPr/>
        <a:lstStyle/>
        <a:p>
          <a:endParaRPr lang="ru-RU"/>
        </a:p>
      </dgm:t>
    </dgm:pt>
    <dgm:pt modelId="{A3FBD6D5-C301-4B75-812D-D5DB23223314}" type="sibTrans" cxnId="{94E88A82-8077-4CF7-B742-BEBC9F64C5B1}">
      <dgm:prSet/>
      <dgm:spPr/>
      <dgm:t>
        <a:bodyPr/>
        <a:lstStyle/>
        <a:p>
          <a:endParaRPr lang="ru-RU"/>
        </a:p>
      </dgm:t>
    </dgm:pt>
    <dgm:pt modelId="{695AECA9-86DF-4996-9597-C825DFF9E649}">
      <dgm:prSet phldrT="[Текст]"/>
      <dgm:spPr/>
      <dgm:t>
        <a:bodyPr/>
        <a:lstStyle/>
        <a:p>
          <a:r>
            <a:rPr lang="ru-RU" dirty="0"/>
            <a:t>Датчики и корпус интерфейса не должны вызывать реакции тканей</a:t>
          </a:r>
        </a:p>
      </dgm:t>
    </dgm:pt>
    <dgm:pt modelId="{280A05F5-BAAE-407E-931C-769D688AE116}" type="parTrans" cxnId="{F478118B-F413-4435-B7F2-B37D6502CE06}">
      <dgm:prSet/>
      <dgm:spPr/>
      <dgm:t>
        <a:bodyPr/>
        <a:lstStyle/>
        <a:p>
          <a:endParaRPr lang="ru-RU"/>
        </a:p>
      </dgm:t>
    </dgm:pt>
    <dgm:pt modelId="{6AFF6ABD-8DB3-4F51-BFA8-A9BE71752162}" type="sibTrans" cxnId="{F478118B-F413-4435-B7F2-B37D6502CE06}">
      <dgm:prSet/>
      <dgm:spPr/>
      <dgm:t>
        <a:bodyPr/>
        <a:lstStyle/>
        <a:p>
          <a:endParaRPr lang="ru-RU"/>
        </a:p>
      </dgm:t>
    </dgm:pt>
    <dgm:pt modelId="{157962D4-5814-4377-B3B1-34FB177B4D0A}" type="pres">
      <dgm:prSet presAssocID="{C3D4B88D-8463-48D8-97D1-C9E0612DCAFF}" presName="Name0" presStyleCnt="0">
        <dgm:presLayoutVars>
          <dgm:dir/>
          <dgm:animLvl val="lvl"/>
          <dgm:resizeHandles val="exact"/>
        </dgm:presLayoutVars>
      </dgm:prSet>
      <dgm:spPr/>
    </dgm:pt>
    <dgm:pt modelId="{4E9C2EB8-5B44-4E49-AC98-C18A6C4D44F5}" type="pres">
      <dgm:prSet presAssocID="{C3D4B88D-8463-48D8-97D1-C9E0612DCAFF}" presName="tSp" presStyleCnt="0"/>
      <dgm:spPr/>
    </dgm:pt>
    <dgm:pt modelId="{4B844C02-9A07-4F1C-A51D-4F4E57F10DA1}" type="pres">
      <dgm:prSet presAssocID="{C3D4B88D-8463-48D8-97D1-C9E0612DCAFF}" presName="bSp" presStyleCnt="0"/>
      <dgm:spPr/>
    </dgm:pt>
    <dgm:pt modelId="{0D3B4417-DB25-4946-837F-EBEC5B459DA2}" type="pres">
      <dgm:prSet presAssocID="{C3D4B88D-8463-48D8-97D1-C9E0612DCAFF}" presName="process" presStyleCnt="0"/>
      <dgm:spPr/>
    </dgm:pt>
    <dgm:pt modelId="{01206943-821D-4E06-B776-97DF16AADBEA}" type="pres">
      <dgm:prSet presAssocID="{88139207-48C3-4066-BA83-7A48AF02A0B6}" presName="composite1" presStyleCnt="0"/>
      <dgm:spPr/>
    </dgm:pt>
    <dgm:pt modelId="{2254B7AD-650E-4F3F-AC47-7CC6AB7E34EB}" type="pres">
      <dgm:prSet presAssocID="{88139207-48C3-4066-BA83-7A48AF02A0B6}" presName="dummyNode1" presStyleLbl="node1" presStyleIdx="0" presStyleCnt="3"/>
      <dgm:spPr/>
    </dgm:pt>
    <dgm:pt modelId="{982AFE0E-2703-4285-9420-01CE6EF9A1F7}" type="pres">
      <dgm:prSet presAssocID="{88139207-48C3-4066-BA83-7A48AF02A0B6}" presName="childNode1" presStyleLbl="bgAcc1" presStyleIdx="0" presStyleCnt="3">
        <dgm:presLayoutVars>
          <dgm:bulletEnabled val="1"/>
        </dgm:presLayoutVars>
      </dgm:prSet>
      <dgm:spPr/>
    </dgm:pt>
    <dgm:pt modelId="{FE297D7C-3F81-41D2-B42A-8A4C6B2075BD}" type="pres">
      <dgm:prSet presAssocID="{88139207-48C3-4066-BA83-7A48AF02A0B6}" presName="childNode1tx" presStyleLbl="bgAcc1" presStyleIdx="0" presStyleCnt="3">
        <dgm:presLayoutVars>
          <dgm:bulletEnabled val="1"/>
        </dgm:presLayoutVars>
      </dgm:prSet>
      <dgm:spPr/>
    </dgm:pt>
    <dgm:pt modelId="{00129225-E2DF-4E78-8FA0-7C2CB7DEEC7A}" type="pres">
      <dgm:prSet presAssocID="{88139207-48C3-4066-BA83-7A48AF02A0B6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54D6AFF-03A4-4528-A1CC-1217FF93E2D5}" type="pres">
      <dgm:prSet presAssocID="{88139207-48C3-4066-BA83-7A48AF02A0B6}" presName="connSite1" presStyleCnt="0"/>
      <dgm:spPr/>
    </dgm:pt>
    <dgm:pt modelId="{2817A072-B321-4755-A685-A679B8C769E8}" type="pres">
      <dgm:prSet presAssocID="{8ADF2C11-39EB-4AAE-A6FB-F907E31D9F51}" presName="Name9" presStyleLbl="sibTrans2D1" presStyleIdx="0" presStyleCnt="2"/>
      <dgm:spPr/>
    </dgm:pt>
    <dgm:pt modelId="{5FE11E00-A72E-4173-A877-5D923BAED73B}" type="pres">
      <dgm:prSet presAssocID="{B758431A-F15F-47C4-8608-FB4FBBCB2D50}" presName="composite2" presStyleCnt="0"/>
      <dgm:spPr/>
    </dgm:pt>
    <dgm:pt modelId="{529C1C42-7D0E-47C5-996D-039C3CD6C588}" type="pres">
      <dgm:prSet presAssocID="{B758431A-F15F-47C4-8608-FB4FBBCB2D50}" presName="dummyNode2" presStyleLbl="node1" presStyleIdx="0" presStyleCnt="3"/>
      <dgm:spPr/>
    </dgm:pt>
    <dgm:pt modelId="{2C0E57BE-D5CD-47E4-AF75-074D47E8C5B5}" type="pres">
      <dgm:prSet presAssocID="{B758431A-F15F-47C4-8608-FB4FBBCB2D50}" presName="childNode2" presStyleLbl="bgAcc1" presStyleIdx="1" presStyleCnt="3">
        <dgm:presLayoutVars>
          <dgm:bulletEnabled val="1"/>
        </dgm:presLayoutVars>
      </dgm:prSet>
      <dgm:spPr/>
    </dgm:pt>
    <dgm:pt modelId="{AC4742D7-343C-4A2D-8A5C-1A50FA0EAB24}" type="pres">
      <dgm:prSet presAssocID="{B758431A-F15F-47C4-8608-FB4FBBCB2D50}" presName="childNode2tx" presStyleLbl="bgAcc1" presStyleIdx="1" presStyleCnt="3">
        <dgm:presLayoutVars>
          <dgm:bulletEnabled val="1"/>
        </dgm:presLayoutVars>
      </dgm:prSet>
      <dgm:spPr/>
    </dgm:pt>
    <dgm:pt modelId="{99153804-FEA1-4053-ADD8-81D77F49AED5}" type="pres">
      <dgm:prSet presAssocID="{B758431A-F15F-47C4-8608-FB4FBBCB2D5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ABD2072-5351-45C3-B13F-D4F4EFE5AF75}" type="pres">
      <dgm:prSet presAssocID="{B758431A-F15F-47C4-8608-FB4FBBCB2D50}" presName="connSite2" presStyleCnt="0"/>
      <dgm:spPr/>
    </dgm:pt>
    <dgm:pt modelId="{F1FD02AE-0A09-492A-8C16-0807970393F2}" type="pres">
      <dgm:prSet presAssocID="{C1DA3AD5-BF93-4B94-AE1E-085397E4C130}" presName="Name18" presStyleLbl="sibTrans2D1" presStyleIdx="1" presStyleCnt="2"/>
      <dgm:spPr/>
    </dgm:pt>
    <dgm:pt modelId="{8F4B10AB-13A1-4313-AD1E-26C9CF4E237D}" type="pres">
      <dgm:prSet presAssocID="{6A51F4D8-0413-4970-BD7C-40F25FFC1EC7}" presName="composite1" presStyleCnt="0"/>
      <dgm:spPr/>
    </dgm:pt>
    <dgm:pt modelId="{363AC160-92E4-4769-88EE-FF73D64D19F7}" type="pres">
      <dgm:prSet presAssocID="{6A51F4D8-0413-4970-BD7C-40F25FFC1EC7}" presName="dummyNode1" presStyleLbl="node1" presStyleIdx="1" presStyleCnt="3"/>
      <dgm:spPr/>
    </dgm:pt>
    <dgm:pt modelId="{F5048986-F2EF-4377-BB6A-B5A696375A55}" type="pres">
      <dgm:prSet presAssocID="{6A51F4D8-0413-4970-BD7C-40F25FFC1EC7}" presName="childNode1" presStyleLbl="bgAcc1" presStyleIdx="2" presStyleCnt="3">
        <dgm:presLayoutVars>
          <dgm:bulletEnabled val="1"/>
        </dgm:presLayoutVars>
      </dgm:prSet>
      <dgm:spPr/>
    </dgm:pt>
    <dgm:pt modelId="{7A927262-0639-4FF8-87F8-1B942990F1B0}" type="pres">
      <dgm:prSet presAssocID="{6A51F4D8-0413-4970-BD7C-40F25FFC1EC7}" presName="childNode1tx" presStyleLbl="bgAcc1" presStyleIdx="2" presStyleCnt="3">
        <dgm:presLayoutVars>
          <dgm:bulletEnabled val="1"/>
        </dgm:presLayoutVars>
      </dgm:prSet>
      <dgm:spPr/>
    </dgm:pt>
    <dgm:pt modelId="{833BD7BB-1BA7-4847-8EFB-EFCAC74BA15D}" type="pres">
      <dgm:prSet presAssocID="{6A51F4D8-0413-4970-BD7C-40F25FFC1EC7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B41CA4F-012E-442F-B01F-EF7068FCFAA1}" type="pres">
      <dgm:prSet presAssocID="{6A51F4D8-0413-4970-BD7C-40F25FFC1EC7}" presName="connSite1" presStyleCnt="0"/>
      <dgm:spPr/>
    </dgm:pt>
  </dgm:ptLst>
  <dgm:cxnLst>
    <dgm:cxn modelId="{BCA7E316-0649-4D9C-A03B-918B3E94B09D}" type="presOf" srcId="{6A51F4D8-0413-4970-BD7C-40F25FFC1EC7}" destId="{833BD7BB-1BA7-4847-8EFB-EFCAC74BA15D}" srcOrd="0" destOrd="0" presId="urn:microsoft.com/office/officeart/2005/8/layout/hProcess4"/>
    <dgm:cxn modelId="{FB65112F-404C-4697-83EC-2E04088FBF01}" type="presOf" srcId="{695AECA9-86DF-4996-9597-C825DFF9E649}" destId="{2C0E57BE-D5CD-47E4-AF75-074D47E8C5B5}" srcOrd="0" destOrd="0" presId="urn:microsoft.com/office/officeart/2005/8/layout/hProcess4"/>
    <dgm:cxn modelId="{44AFB72F-5041-423C-AC82-44FC4DD4F03E}" type="presOf" srcId="{C3D4B88D-8463-48D8-97D1-C9E0612DCAFF}" destId="{157962D4-5814-4377-B3B1-34FB177B4D0A}" srcOrd="0" destOrd="0" presId="urn:microsoft.com/office/officeart/2005/8/layout/hProcess4"/>
    <dgm:cxn modelId="{16D21332-A228-413B-A973-BF1841BC419B}" srcId="{88139207-48C3-4066-BA83-7A48AF02A0B6}" destId="{0845156D-602A-4A7C-9986-D7171C7A572F}" srcOrd="0" destOrd="0" parTransId="{BF488DE4-4B0C-4090-B690-6AAA4CE88A88}" sibTransId="{E312B1BF-5BC9-43F2-9A7A-AFDCB7659BC7}"/>
    <dgm:cxn modelId="{67845B35-F27D-4A21-B0FF-246F7904FDF7}" type="presOf" srcId="{8ADF2C11-39EB-4AAE-A6FB-F907E31D9F51}" destId="{2817A072-B321-4755-A685-A679B8C769E8}" srcOrd="0" destOrd="0" presId="urn:microsoft.com/office/officeart/2005/8/layout/hProcess4"/>
    <dgm:cxn modelId="{CC5AF264-1CF4-4472-9EB0-53B043556052}" type="presOf" srcId="{0845156D-602A-4A7C-9986-D7171C7A572F}" destId="{982AFE0E-2703-4285-9420-01CE6EF9A1F7}" srcOrd="0" destOrd="0" presId="urn:microsoft.com/office/officeart/2005/8/layout/hProcess4"/>
    <dgm:cxn modelId="{834C9366-4D8E-40E8-913E-C5AAE19CF7CA}" type="presOf" srcId="{B3782458-D5F0-4182-8241-EE75E1D27F35}" destId="{F5048986-F2EF-4377-BB6A-B5A696375A55}" srcOrd="0" destOrd="0" presId="urn:microsoft.com/office/officeart/2005/8/layout/hProcess4"/>
    <dgm:cxn modelId="{EF68566A-BEC1-45DD-AF17-7D921A5702B4}" type="presOf" srcId="{B3782458-D5F0-4182-8241-EE75E1D27F35}" destId="{7A927262-0639-4FF8-87F8-1B942990F1B0}" srcOrd="1" destOrd="0" presId="urn:microsoft.com/office/officeart/2005/8/layout/hProcess4"/>
    <dgm:cxn modelId="{CEC70279-4DB9-4340-A85D-9035F6EA1B40}" type="presOf" srcId="{695AECA9-86DF-4996-9597-C825DFF9E649}" destId="{AC4742D7-343C-4A2D-8A5C-1A50FA0EAB24}" srcOrd="1" destOrd="0" presId="urn:microsoft.com/office/officeart/2005/8/layout/hProcess4"/>
    <dgm:cxn modelId="{23C1BD80-5292-42DF-89F5-3A5829B7B539}" type="presOf" srcId="{88139207-48C3-4066-BA83-7A48AF02A0B6}" destId="{00129225-E2DF-4E78-8FA0-7C2CB7DEEC7A}" srcOrd="0" destOrd="0" presId="urn:microsoft.com/office/officeart/2005/8/layout/hProcess4"/>
    <dgm:cxn modelId="{94E88A82-8077-4CF7-B742-BEBC9F64C5B1}" srcId="{6A51F4D8-0413-4970-BD7C-40F25FFC1EC7}" destId="{B3782458-D5F0-4182-8241-EE75E1D27F35}" srcOrd="0" destOrd="0" parTransId="{0B622226-DC56-49E8-8353-786DDC701ACF}" sibTransId="{A3FBD6D5-C301-4B75-812D-D5DB23223314}"/>
    <dgm:cxn modelId="{4C2AAA8A-6985-4FF8-BF40-7BEBBD8B4FAF}" type="presOf" srcId="{C1DA3AD5-BF93-4B94-AE1E-085397E4C130}" destId="{F1FD02AE-0A09-492A-8C16-0807970393F2}" srcOrd="0" destOrd="0" presId="urn:microsoft.com/office/officeart/2005/8/layout/hProcess4"/>
    <dgm:cxn modelId="{F478118B-F413-4435-B7F2-B37D6502CE06}" srcId="{B758431A-F15F-47C4-8608-FB4FBBCB2D50}" destId="{695AECA9-86DF-4996-9597-C825DFF9E649}" srcOrd="0" destOrd="0" parTransId="{280A05F5-BAAE-407E-931C-769D688AE116}" sibTransId="{6AFF6ABD-8DB3-4F51-BFA8-A9BE71752162}"/>
    <dgm:cxn modelId="{EA4EFDC1-AAA0-4AFA-9AF2-72027BD790A8}" type="presOf" srcId="{0845156D-602A-4A7C-9986-D7171C7A572F}" destId="{FE297D7C-3F81-41D2-B42A-8A4C6B2075BD}" srcOrd="1" destOrd="0" presId="urn:microsoft.com/office/officeart/2005/8/layout/hProcess4"/>
    <dgm:cxn modelId="{ED6C89DE-D845-4472-B07E-E7605F532ADC}" srcId="{C3D4B88D-8463-48D8-97D1-C9E0612DCAFF}" destId="{88139207-48C3-4066-BA83-7A48AF02A0B6}" srcOrd="0" destOrd="0" parTransId="{80E09DD3-CAB0-456E-83EF-79B97C4B0F80}" sibTransId="{8ADF2C11-39EB-4AAE-A6FB-F907E31D9F51}"/>
    <dgm:cxn modelId="{8F08D1E9-5F81-41B2-AF8A-87A94BAC0234}" srcId="{C3D4B88D-8463-48D8-97D1-C9E0612DCAFF}" destId="{6A51F4D8-0413-4970-BD7C-40F25FFC1EC7}" srcOrd="2" destOrd="0" parTransId="{5D7711D5-9EB8-408A-9F72-772D4DB72E8F}" sibTransId="{E6BE7B1F-7045-48E6-9C7C-937E5AB71402}"/>
    <dgm:cxn modelId="{702836EB-34AC-4632-A689-2FFDB20E0E44}" srcId="{C3D4B88D-8463-48D8-97D1-C9E0612DCAFF}" destId="{B758431A-F15F-47C4-8608-FB4FBBCB2D50}" srcOrd="1" destOrd="0" parTransId="{C13AEDD8-A665-4883-BD94-60E7E9F52F98}" sibTransId="{C1DA3AD5-BF93-4B94-AE1E-085397E4C130}"/>
    <dgm:cxn modelId="{88996FEC-F711-4DED-8C90-7B685DD14CB9}" type="presOf" srcId="{B758431A-F15F-47C4-8608-FB4FBBCB2D50}" destId="{99153804-FEA1-4053-ADD8-81D77F49AED5}" srcOrd="0" destOrd="0" presId="urn:microsoft.com/office/officeart/2005/8/layout/hProcess4"/>
    <dgm:cxn modelId="{63C4674F-DA7A-44EB-9F6F-3E7889E66546}" type="presParOf" srcId="{157962D4-5814-4377-B3B1-34FB177B4D0A}" destId="{4E9C2EB8-5B44-4E49-AC98-C18A6C4D44F5}" srcOrd="0" destOrd="0" presId="urn:microsoft.com/office/officeart/2005/8/layout/hProcess4"/>
    <dgm:cxn modelId="{B3A9DE5E-894D-4EB4-A5FD-82AD2695D1C2}" type="presParOf" srcId="{157962D4-5814-4377-B3B1-34FB177B4D0A}" destId="{4B844C02-9A07-4F1C-A51D-4F4E57F10DA1}" srcOrd="1" destOrd="0" presId="urn:microsoft.com/office/officeart/2005/8/layout/hProcess4"/>
    <dgm:cxn modelId="{D65439A2-0A5C-4D31-99B7-46C34AB85868}" type="presParOf" srcId="{157962D4-5814-4377-B3B1-34FB177B4D0A}" destId="{0D3B4417-DB25-4946-837F-EBEC5B459DA2}" srcOrd="2" destOrd="0" presId="urn:microsoft.com/office/officeart/2005/8/layout/hProcess4"/>
    <dgm:cxn modelId="{0DAA5616-28BB-4F87-A9C8-D1BE211A3EB4}" type="presParOf" srcId="{0D3B4417-DB25-4946-837F-EBEC5B459DA2}" destId="{01206943-821D-4E06-B776-97DF16AADBEA}" srcOrd="0" destOrd="0" presId="urn:microsoft.com/office/officeart/2005/8/layout/hProcess4"/>
    <dgm:cxn modelId="{03FAA257-09BD-47BF-8DBD-098A2C1A25C6}" type="presParOf" srcId="{01206943-821D-4E06-B776-97DF16AADBEA}" destId="{2254B7AD-650E-4F3F-AC47-7CC6AB7E34EB}" srcOrd="0" destOrd="0" presId="urn:microsoft.com/office/officeart/2005/8/layout/hProcess4"/>
    <dgm:cxn modelId="{0D985DD3-1311-4A9E-B3FA-24C15F747033}" type="presParOf" srcId="{01206943-821D-4E06-B776-97DF16AADBEA}" destId="{982AFE0E-2703-4285-9420-01CE6EF9A1F7}" srcOrd="1" destOrd="0" presId="urn:microsoft.com/office/officeart/2005/8/layout/hProcess4"/>
    <dgm:cxn modelId="{67D748D7-8B02-4D67-B2D0-032B00A12867}" type="presParOf" srcId="{01206943-821D-4E06-B776-97DF16AADBEA}" destId="{FE297D7C-3F81-41D2-B42A-8A4C6B2075BD}" srcOrd="2" destOrd="0" presId="urn:microsoft.com/office/officeart/2005/8/layout/hProcess4"/>
    <dgm:cxn modelId="{8B1EB565-5DAF-4D7C-BC9B-89925FC11648}" type="presParOf" srcId="{01206943-821D-4E06-B776-97DF16AADBEA}" destId="{00129225-E2DF-4E78-8FA0-7C2CB7DEEC7A}" srcOrd="3" destOrd="0" presId="urn:microsoft.com/office/officeart/2005/8/layout/hProcess4"/>
    <dgm:cxn modelId="{DE7E45BE-724A-461E-99C1-72935E1D6BFE}" type="presParOf" srcId="{01206943-821D-4E06-B776-97DF16AADBEA}" destId="{D54D6AFF-03A4-4528-A1CC-1217FF93E2D5}" srcOrd="4" destOrd="0" presId="urn:microsoft.com/office/officeart/2005/8/layout/hProcess4"/>
    <dgm:cxn modelId="{F0CD53A7-1DE5-49AD-9B44-C7A040F2947F}" type="presParOf" srcId="{0D3B4417-DB25-4946-837F-EBEC5B459DA2}" destId="{2817A072-B321-4755-A685-A679B8C769E8}" srcOrd="1" destOrd="0" presId="urn:microsoft.com/office/officeart/2005/8/layout/hProcess4"/>
    <dgm:cxn modelId="{539DABB3-D669-4BDB-8AE8-5DE94AD27EA2}" type="presParOf" srcId="{0D3B4417-DB25-4946-837F-EBEC5B459DA2}" destId="{5FE11E00-A72E-4173-A877-5D923BAED73B}" srcOrd="2" destOrd="0" presId="urn:microsoft.com/office/officeart/2005/8/layout/hProcess4"/>
    <dgm:cxn modelId="{653E0F20-24BE-48EC-BAC7-4A7D4A93DD49}" type="presParOf" srcId="{5FE11E00-A72E-4173-A877-5D923BAED73B}" destId="{529C1C42-7D0E-47C5-996D-039C3CD6C588}" srcOrd="0" destOrd="0" presId="urn:microsoft.com/office/officeart/2005/8/layout/hProcess4"/>
    <dgm:cxn modelId="{E3F67590-6D0D-42DF-A01A-518D09BDB933}" type="presParOf" srcId="{5FE11E00-A72E-4173-A877-5D923BAED73B}" destId="{2C0E57BE-D5CD-47E4-AF75-074D47E8C5B5}" srcOrd="1" destOrd="0" presId="urn:microsoft.com/office/officeart/2005/8/layout/hProcess4"/>
    <dgm:cxn modelId="{F7FD58D8-6939-40C0-AABF-6A7192CABAA9}" type="presParOf" srcId="{5FE11E00-A72E-4173-A877-5D923BAED73B}" destId="{AC4742D7-343C-4A2D-8A5C-1A50FA0EAB24}" srcOrd="2" destOrd="0" presId="urn:microsoft.com/office/officeart/2005/8/layout/hProcess4"/>
    <dgm:cxn modelId="{9F3F6995-25D0-495A-BAEF-866D7883153E}" type="presParOf" srcId="{5FE11E00-A72E-4173-A877-5D923BAED73B}" destId="{99153804-FEA1-4053-ADD8-81D77F49AED5}" srcOrd="3" destOrd="0" presId="urn:microsoft.com/office/officeart/2005/8/layout/hProcess4"/>
    <dgm:cxn modelId="{67AB90F5-ECEC-43CF-93B3-B71783707DF0}" type="presParOf" srcId="{5FE11E00-A72E-4173-A877-5D923BAED73B}" destId="{FABD2072-5351-45C3-B13F-D4F4EFE5AF75}" srcOrd="4" destOrd="0" presId="urn:microsoft.com/office/officeart/2005/8/layout/hProcess4"/>
    <dgm:cxn modelId="{86C8FA1D-CD70-4790-A2CB-196CD46EB5AC}" type="presParOf" srcId="{0D3B4417-DB25-4946-837F-EBEC5B459DA2}" destId="{F1FD02AE-0A09-492A-8C16-0807970393F2}" srcOrd="3" destOrd="0" presId="urn:microsoft.com/office/officeart/2005/8/layout/hProcess4"/>
    <dgm:cxn modelId="{BB8E5BAC-451C-498B-A4E5-CE4C27AB2FBD}" type="presParOf" srcId="{0D3B4417-DB25-4946-837F-EBEC5B459DA2}" destId="{8F4B10AB-13A1-4313-AD1E-26C9CF4E237D}" srcOrd="4" destOrd="0" presId="urn:microsoft.com/office/officeart/2005/8/layout/hProcess4"/>
    <dgm:cxn modelId="{67BF2D21-F206-4955-B947-D1F0D80836B0}" type="presParOf" srcId="{8F4B10AB-13A1-4313-AD1E-26C9CF4E237D}" destId="{363AC160-92E4-4769-88EE-FF73D64D19F7}" srcOrd="0" destOrd="0" presId="urn:microsoft.com/office/officeart/2005/8/layout/hProcess4"/>
    <dgm:cxn modelId="{A5C2189A-D1C8-4D9B-A095-2618AF13108C}" type="presParOf" srcId="{8F4B10AB-13A1-4313-AD1E-26C9CF4E237D}" destId="{F5048986-F2EF-4377-BB6A-B5A696375A55}" srcOrd="1" destOrd="0" presId="urn:microsoft.com/office/officeart/2005/8/layout/hProcess4"/>
    <dgm:cxn modelId="{A71B436B-412D-4FA2-BC3C-61F3932D30E2}" type="presParOf" srcId="{8F4B10AB-13A1-4313-AD1E-26C9CF4E237D}" destId="{7A927262-0639-4FF8-87F8-1B942990F1B0}" srcOrd="2" destOrd="0" presId="urn:microsoft.com/office/officeart/2005/8/layout/hProcess4"/>
    <dgm:cxn modelId="{505A8A1E-3DE7-4EF3-8C2A-3C47E07B3CA3}" type="presParOf" srcId="{8F4B10AB-13A1-4313-AD1E-26C9CF4E237D}" destId="{833BD7BB-1BA7-4847-8EFB-EFCAC74BA15D}" srcOrd="3" destOrd="0" presId="urn:microsoft.com/office/officeart/2005/8/layout/hProcess4"/>
    <dgm:cxn modelId="{AE544286-999B-468C-BC83-D75EC9A83D12}" type="presParOf" srcId="{8F4B10AB-13A1-4313-AD1E-26C9CF4E237D}" destId="{BB41CA4F-012E-442F-B01F-EF7068FCFAA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3B953-4D4D-49A9-B61D-A7D0F981A04F}">
      <dsp:nvSpPr>
        <dsp:cNvPr id="0" name=""/>
        <dsp:cNvSpPr/>
      </dsp:nvSpPr>
      <dsp:spPr>
        <a:xfrm>
          <a:off x="0" y="396641"/>
          <a:ext cx="938212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D9970-860D-4F3F-B589-1853CE847C3E}">
      <dsp:nvSpPr>
        <dsp:cNvPr id="0" name=""/>
        <dsp:cNvSpPr/>
      </dsp:nvSpPr>
      <dsp:spPr>
        <a:xfrm>
          <a:off x="469106" y="12881"/>
          <a:ext cx="656748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235" tIns="0" rIns="24823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Постоянный уровень ампутаций</a:t>
          </a:r>
        </a:p>
      </dsp:txBody>
      <dsp:txXfrm>
        <a:off x="506573" y="50348"/>
        <a:ext cx="6492553" cy="692586"/>
      </dsp:txXfrm>
    </dsp:sp>
    <dsp:sp modelId="{C9C9968A-86C3-4FC1-BE14-91EFE43DD0A7}">
      <dsp:nvSpPr>
        <dsp:cNvPr id="0" name=""/>
        <dsp:cNvSpPr/>
      </dsp:nvSpPr>
      <dsp:spPr>
        <a:xfrm>
          <a:off x="0" y="1576002"/>
          <a:ext cx="938212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8FC91-DC66-4C22-8D47-51859DCA6383}">
      <dsp:nvSpPr>
        <dsp:cNvPr id="0" name=""/>
        <dsp:cNvSpPr/>
      </dsp:nvSpPr>
      <dsp:spPr>
        <a:xfrm>
          <a:off x="469106" y="1192242"/>
          <a:ext cx="656748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235" tIns="0" rIns="24823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Активное использование гаджетов</a:t>
          </a:r>
        </a:p>
      </dsp:txBody>
      <dsp:txXfrm>
        <a:off x="506573" y="1229709"/>
        <a:ext cx="6492553" cy="692586"/>
      </dsp:txXfrm>
    </dsp:sp>
    <dsp:sp modelId="{E8986639-9277-4361-8017-F1C56F259550}">
      <dsp:nvSpPr>
        <dsp:cNvPr id="0" name=""/>
        <dsp:cNvSpPr/>
      </dsp:nvSpPr>
      <dsp:spPr>
        <a:xfrm>
          <a:off x="0" y="2755362"/>
          <a:ext cx="9382125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B7D33-D295-4C66-8602-82FBD3BF9B79}">
      <dsp:nvSpPr>
        <dsp:cNvPr id="0" name=""/>
        <dsp:cNvSpPr/>
      </dsp:nvSpPr>
      <dsp:spPr>
        <a:xfrm>
          <a:off x="469106" y="2371602"/>
          <a:ext cx="656748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235" tIns="0" rIns="24823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Необходимость в улучшении бионических протезов</a:t>
          </a:r>
        </a:p>
      </dsp:txBody>
      <dsp:txXfrm>
        <a:off x="506573" y="2409069"/>
        <a:ext cx="6492553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AFE0E-2703-4285-9420-01CE6EF9A1F7}">
      <dsp:nvSpPr>
        <dsp:cNvPr id="0" name=""/>
        <dsp:cNvSpPr/>
      </dsp:nvSpPr>
      <dsp:spPr>
        <a:xfrm>
          <a:off x="117786" y="1155334"/>
          <a:ext cx="2691658" cy="2220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Разработка ПО для управления курсором посредством наружной ЭМГ</a:t>
          </a:r>
        </a:p>
      </dsp:txBody>
      <dsp:txXfrm>
        <a:off x="168876" y="1206424"/>
        <a:ext cx="2589478" cy="1642149"/>
      </dsp:txXfrm>
    </dsp:sp>
    <dsp:sp modelId="{2817A072-B321-4755-A685-A679B8C769E8}">
      <dsp:nvSpPr>
        <dsp:cNvPr id="0" name=""/>
        <dsp:cNvSpPr/>
      </dsp:nvSpPr>
      <dsp:spPr>
        <a:xfrm>
          <a:off x="1610564" y="1612739"/>
          <a:ext cx="3073794" cy="3073794"/>
        </a:xfrm>
        <a:prstGeom prst="leftCircularArrow">
          <a:avLst>
            <a:gd name="adj1" fmla="val 3495"/>
            <a:gd name="adj2" fmla="val 433575"/>
            <a:gd name="adj3" fmla="val 2209085"/>
            <a:gd name="adj4" fmla="val 9024489"/>
            <a:gd name="adj5" fmla="val 40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29225-E2DF-4E78-8FA0-7C2CB7DEEC7A}">
      <dsp:nvSpPr>
        <dsp:cNvPr id="0" name=""/>
        <dsp:cNvSpPr/>
      </dsp:nvSpPr>
      <dsp:spPr>
        <a:xfrm>
          <a:off x="715932" y="2899664"/>
          <a:ext cx="2392585" cy="951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Разработка наружного прототипа</a:t>
          </a:r>
        </a:p>
      </dsp:txBody>
      <dsp:txXfrm>
        <a:off x="743799" y="2927531"/>
        <a:ext cx="2336851" cy="895718"/>
      </dsp:txXfrm>
    </dsp:sp>
    <dsp:sp modelId="{2C0E57BE-D5CD-47E4-AF75-074D47E8C5B5}">
      <dsp:nvSpPr>
        <dsp:cNvPr id="0" name=""/>
        <dsp:cNvSpPr/>
      </dsp:nvSpPr>
      <dsp:spPr>
        <a:xfrm>
          <a:off x="3620060" y="1155334"/>
          <a:ext cx="2691658" cy="2220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Датчики и корпус интерфейса не должны вызывать реакции тканей</a:t>
          </a:r>
        </a:p>
      </dsp:txBody>
      <dsp:txXfrm>
        <a:off x="3671150" y="1682151"/>
        <a:ext cx="2589478" cy="1642149"/>
      </dsp:txXfrm>
    </dsp:sp>
    <dsp:sp modelId="{F1FD02AE-0A09-492A-8C16-0807970393F2}">
      <dsp:nvSpPr>
        <dsp:cNvPr id="0" name=""/>
        <dsp:cNvSpPr/>
      </dsp:nvSpPr>
      <dsp:spPr>
        <a:xfrm>
          <a:off x="5090407" y="-242855"/>
          <a:ext cx="3417728" cy="3417728"/>
        </a:xfrm>
        <a:prstGeom prst="circularArrow">
          <a:avLst>
            <a:gd name="adj1" fmla="val 3143"/>
            <a:gd name="adj2" fmla="val 386702"/>
            <a:gd name="adj3" fmla="val 19437787"/>
            <a:gd name="adj4" fmla="val 12575511"/>
            <a:gd name="adj5" fmla="val 366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53804-FEA1-4053-ADD8-81D77F49AED5}">
      <dsp:nvSpPr>
        <dsp:cNvPr id="0" name=""/>
        <dsp:cNvSpPr/>
      </dsp:nvSpPr>
      <dsp:spPr>
        <a:xfrm>
          <a:off x="4218207" y="679608"/>
          <a:ext cx="2392585" cy="951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Разработка Имплантируемых датчиков и корпуса </a:t>
          </a:r>
        </a:p>
      </dsp:txBody>
      <dsp:txXfrm>
        <a:off x="4246074" y="707475"/>
        <a:ext cx="2336851" cy="895718"/>
      </dsp:txXfrm>
    </dsp:sp>
    <dsp:sp modelId="{F5048986-F2EF-4377-BB6A-B5A696375A55}">
      <dsp:nvSpPr>
        <dsp:cNvPr id="0" name=""/>
        <dsp:cNvSpPr/>
      </dsp:nvSpPr>
      <dsp:spPr>
        <a:xfrm>
          <a:off x="7122334" y="1155334"/>
          <a:ext cx="2691658" cy="2220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Разработка ПО для визуализации биопотенциалов мышц животного</a:t>
          </a:r>
        </a:p>
      </dsp:txBody>
      <dsp:txXfrm>
        <a:off x="7173424" y="1206424"/>
        <a:ext cx="2589478" cy="1642149"/>
      </dsp:txXfrm>
    </dsp:sp>
    <dsp:sp modelId="{833BD7BB-1BA7-4847-8EFB-EFCAC74BA15D}">
      <dsp:nvSpPr>
        <dsp:cNvPr id="0" name=""/>
        <dsp:cNvSpPr/>
      </dsp:nvSpPr>
      <dsp:spPr>
        <a:xfrm>
          <a:off x="7720481" y="2899664"/>
          <a:ext cx="2392585" cy="951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Имплантация интерфейса животному</a:t>
          </a:r>
        </a:p>
      </dsp:txBody>
      <dsp:txXfrm>
        <a:off x="7748348" y="2927531"/>
        <a:ext cx="2336851" cy="89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4:55:42.15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5:03:43.43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5:03:43.77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19 24575,'0'-8'0,"0"-3"-8191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5:03:44.09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4:56:13.13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4:56:13.94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5:03:39.93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5:03:40.36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5:03:41.68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5:03:42.041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1 24575,'0'7'0,"0"3"-8191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5:03:42.381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3T15:03:42.74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89403-B4D2-4F57-92F9-647868BD8CD7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4AFB1-C4CC-4B04-B773-D4CE85F3F9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0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AFB1-C4CC-4B04-B773-D4CE85F3F9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3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Актуальность темы обусловлена </a:t>
            </a:r>
            <a:br>
              <a:rPr lang="ru-RU" dirty="0"/>
            </a:br>
            <a:r>
              <a:rPr lang="ru-RU" dirty="0"/>
              <a:t>во-первых постоянным уровнем ампутаций</a:t>
            </a:r>
          </a:p>
          <a:p>
            <a:r>
              <a:rPr lang="ru-RU" dirty="0"/>
              <a:t>Во-вторых гаджеты и эл устройства все больше проникают в нашу повседневную и профессиональную жизнь</a:t>
            </a:r>
          </a:p>
          <a:p>
            <a:r>
              <a:rPr lang="ru-RU" dirty="0"/>
              <a:t>В- третьих , существующие бионические протезы не отвечают требованиям современного человека, они сложно интегрируемы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AFB1-C4CC-4B04-B773-D4CE85F3F9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же об актуальности темы говорит объем рынка протезов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AFB1-C4CC-4B04-B773-D4CE85F3F9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1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Главная цель нашего исследования – Повышение функциональности протезирования.</a:t>
            </a:r>
          </a:p>
          <a:p>
            <a:r>
              <a:rPr lang="ru-RU" dirty="0"/>
              <a:t>Под этим мы понимаем максимальное количество управляющих сигналов, </a:t>
            </a:r>
          </a:p>
          <a:p>
            <a:r>
              <a:rPr lang="ru-RU" dirty="0"/>
              <a:t>И интуитивное управление устройством протезом или другим гаджетом.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AFB1-C4CC-4B04-B773-D4CE85F3F9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5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Задачами исследования были следующие</a:t>
            </a:r>
            <a:br>
              <a:rPr lang="ru-RU" dirty="0"/>
            </a:br>
            <a:r>
              <a:rPr lang="ru-RU" dirty="0"/>
              <a:t>Понять потребности пациента</a:t>
            </a:r>
          </a:p>
          <a:p>
            <a:r>
              <a:rPr lang="ru-RU" dirty="0"/>
              <a:t> для чего он использует протез и напротив, когда протез мешает	</a:t>
            </a:r>
          </a:p>
          <a:p>
            <a:endParaRPr lang="ru-RU" dirty="0"/>
          </a:p>
          <a:p>
            <a:r>
              <a:rPr lang="ru-RU" dirty="0"/>
              <a:t>Так же необходимо было исследовать уже существующие методы повышения функциональности</a:t>
            </a:r>
          </a:p>
          <a:p>
            <a:endParaRPr lang="ru-RU" dirty="0"/>
          </a:p>
          <a:p>
            <a:r>
              <a:rPr lang="ru-RU" dirty="0"/>
              <a:t>Понять основные недостатки современного бионического протеза</a:t>
            </a:r>
          </a:p>
          <a:p>
            <a:endParaRPr lang="ru-RU" dirty="0"/>
          </a:p>
          <a:p>
            <a:r>
              <a:rPr lang="ru-RU" dirty="0"/>
              <a:t>И наконец разработать прототип интерфейса.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AFB1-C4CC-4B04-B773-D4CE85F3F9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Анализ публикаций по теме</a:t>
            </a:r>
          </a:p>
          <a:p>
            <a:r>
              <a:rPr lang="ru-RU" dirty="0"/>
              <a:t>Интервьюирование пациентов</a:t>
            </a:r>
          </a:p>
          <a:p>
            <a:r>
              <a:rPr lang="ru-RU" dirty="0"/>
              <a:t>Анализ современных протезов</a:t>
            </a:r>
          </a:p>
          <a:p>
            <a:r>
              <a:rPr lang="ru-RU" dirty="0"/>
              <a:t>Опытно-экспериментальный метод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AFB1-C4CC-4B04-B773-D4CE85F3F9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0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пообщались с пациентами, которые используют протез, которые не используют протез, познакомились с отзывами о протезировании в сети. Выяснили следующие потребности пациента</a:t>
            </a:r>
            <a:endParaRPr lang="en-US" dirty="0"/>
          </a:p>
          <a:p>
            <a:endParaRPr lang="ru-RU" dirty="0"/>
          </a:p>
          <a:p>
            <a:r>
              <a:rPr lang="ru-RU" dirty="0"/>
              <a:t>Интуитивность управления – движение остаточных мышц должны быть, привычны, просты и понятны</a:t>
            </a:r>
          </a:p>
          <a:p>
            <a:r>
              <a:rPr lang="ru-RU" dirty="0"/>
              <a:t>Простота установки - пациентов отпугивает оперативное вмешательство, а объемное оперативное вмешательство отпугивает вдвойне</a:t>
            </a:r>
          </a:p>
          <a:p>
            <a:r>
              <a:rPr lang="ru-RU" dirty="0"/>
              <a:t>Стабильность работы при активных движениях – Большинство пациентов использующих биоэлектрические протезы – молодые и активные люди и для них важно, чтобы протез не подводил при активных движениях.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AFB1-C4CC-4B04-B773-D4CE85F3F9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7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современного бионического протеза 2 накожных датчика. Они располагаются над мышцей сгибающей и разгибающей запястье. Это ограничивает пациента одним вектором движений. Чтобы изменить хват или для того, чтобы при фиксированном хвате ротировать кисть. Пациенту необходимо переключить режим протеза. С помощью кнопки на протезе или приложения. </a:t>
            </a:r>
          </a:p>
          <a:p>
            <a:r>
              <a:rPr lang="ru-RU" dirty="0"/>
              <a:t>Две эти особенности делают протез просто девайсом для пациента. Некоторые действия пациенту проще сделать без протеза вовсе.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AFB1-C4CC-4B04-B773-D4CE85F3F9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0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какие есть способы решения данных недостатков современных протезов. В настоящее время проводятся исследования в 3 х основных направлениях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Первое. Целевая мышечная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реиннервация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–операция по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реиннервации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грудной мышцы при ампутации на уровне верхней трети плеча, после которой появляются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миографические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зоны для управления искусственными локтем и кистью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направление. Использование ИИ для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интерпритации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сигнала с глубоких мышц предплечья и угадывания жестов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третье это Имплантация датчиков для считывания сигнала с каждой отдельной мышцы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AFB1-C4CC-4B04-B773-D4CE85F3F9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2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E8A0-B92B-418B-B345-0BA28966ADA1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8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6D38-BE15-4BBC-8B46-F19731ED9A17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6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FE4-E696-4732-8E5E-BFFBABD1EA76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52D-769A-4FE9-9791-91CF490BA9FF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3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4323-2EEB-4A0C-B9BA-F63CD3835BD3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69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D959-50C8-4181-8BC3-37371259FB6C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6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3CA1-2719-4B57-80B5-3AC50CA460B8}" type="datetime1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8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7325-B434-4167-8B33-1379EAD717FC}" type="datetime1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225A-47F0-4898-92CB-3BD323770319}" type="datetime1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6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071D35-D005-4A6D-8BF4-6F4A3E6189A3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1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7BB4-9B64-4EE9-994B-0D961B0C6B67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9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6D0AD3-0F77-4F82-BF6A-58A6956DE8C3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AF81E0-D452-4048-8834-58A287E71DA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3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9.xml"/><Relationship Id="rId3" Type="http://schemas.openxmlformats.org/officeDocument/2006/relationships/customXml" Target="../ink/ink2.xml"/><Relationship Id="rId7" Type="http://schemas.openxmlformats.org/officeDocument/2006/relationships/customXml" Target="../ink/ink5.xml"/><Relationship Id="rId12" Type="http://schemas.openxmlformats.org/officeDocument/2006/relationships/customXml" Target="../ink/ink8.xml"/><Relationship Id="rId17" Type="http://schemas.openxmlformats.org/officeDocument/2006/relationships/customXml" Target="../ink/ink1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7.png"/><Relationship Id="rId5" Type="http://schemas.openxmlformats.org/officeDocument/2006/relationships/customXml" Target="../ink/ink3.xml"/><Relationship Id="rId15" Type="http://schemas.openxmlformats.org/officeDocument/2006/relationships/customXml" Target="../ink/ink11.xml"/><Relationship Id="rId4" Type="http://schemas.openxmlformats.org/officeDocument/2006/relationships/image" Target="../media/image6.png"/><Relationship Id="rId9" Type="http://schemas.openxmlformats.org/officeDocument/2006/relationships/customXml" Target="../ink/ink7.xml"/><Relationship Id="rId1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FBA7A-5F24-4E72-81AD-DAF8BB65C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246" y="463246"/>
            <a:ext cx="8439150" cy="2899272"/>
          </a:xfrm>
        </p:spPr>
        <p:txBody>
          <a:bodyPr>
            <a:noAutofit/>
          </a:bodyPr>
          <a:lstStyle/>
          <a:p>
            <a:r>
              <a:rPr lang="ru-RU" sz="4800" dirty="0"/>
              <a:t>Использование имплантируемых интерфейсов для реабилитации пациентов после ампутации кисти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63F990-67B0-4987-880A-F97801EB4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4117" y="3558543"/>
            <a:ext cx="8754297" cy="825496"/>
          </a:xfrm>
        </p:spPr>
        <p:txBody>
          <a:bodyPr>
            <a:normAutofit/>
          </a:bodyPr>
          <a:lstStyle/>
          <a:p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  <a:t>ФГБУ ВО «Московский государственный медико-стоматологический университет имени А.И. Евдокимова»</a:t>
            </a:r>
          </a:p>
          <a:p>
            <a:endParaRPr lang="ru-RU" sz="2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154806D-3CC7-4F29-A85B-578FBF0E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5" y="581161"/>
            <a:ext cx="1740023" cy="18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FD65A-1528-401E-8F27-B1DE5D95A05C}"/>
              </a:ext>
            </a:extLst>
          </p:cNvPr>
          <p:cNvSpPr txBox="1"/>
          <p:nvPr/>
        </p:nvSpPr>
        <p:spPr>
          <a:xfrm>
            <a:off x="877441" y="4961675"/>
            <a:ext cx="1125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Научный руководитель </a:t>
            </a:r>
            <a:r>
              <a:rPr lang="ru-RU" b="0" i="0" dirty="0">
                <a:solidFill>
                  <a:srgbClr val="262626"/>
                </a:solidFill>
                <a:effectLst/>
              </a:rPr>
              <a:t>Член-корреспондент РАН, профессор, доктор медицинских наук </a:t>
            </a:r>
            <a:r>
              <a:rPr lang="ru-RU" dirty="0"/>
              <a:t>Ярыгин Н.В.</a:t>
            </a:r>
          </a:p>
          <a:p>
            <a:pPr algn="r"/>
            <a:r>
              <a:rPr lang="ru-RU" dirty="0"/>
              <a:t>Научной консультант доктор технических наук, профессор, Ковшов Е.Е.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C677D-CD59-4C2E-85C4-580AE658A744}"/>
              </a:ext>
            </a:extLst>
          </p:cNvPr>
          <p:cNvSpPr txBox="1"/>
          <p:nvPr/>
        </p:nvSpPr>
        <p:spPr>
          <a:xfrm>
            <a:off x="2286246" y="5706665"/>
            <a:ext cx="1004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Работу подготовил студент 4-го курса Лечебного факультета Давидян Георгий Аркадьевич</a:t>
            </a:r>
          </a:p>
        </p:txBody>
      </p:sp>
    </p:spTree>
    <p:extLst>
      <p:ext uri="{BB962C8B-B14F-4D97-AF65-F5344CB8AC3E}">
        <p14:creationId xmlns:p14="http://schemas.microsoft.com/office/powerpoint/2010/main" val="106464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7E0C5-42B4-4EBF-8489-E9CB58BF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5483"/>
            <a:ext cx="10058400" cy="1450757"/>
          </a:xfrm>
        </p:spPr>
        <p:txBody>
          <a:bodyPr>
            <a:normAutofit/>
          </a:bodyPr>
          <a:lstStyle/>
          <a:p>
            <a:r>
              <a:rPr lang="ru-RU" dirty="0"/>
              <a:t>Методы увеличения управляющих сигналов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89E07-38F0-45BC-A21B-FF577F0E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3460"/>
            <a:ext cx="10058400" cy="19033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/>
              <a:t>Целевая мышечная </a:t>
            </a:r>
            <a:r>
              <a:rPr lang="ru-RU" sz="2800" dirty="0" err="1"/>
              <a:t>реиннервация</a:t>
            </a:r>
            <a:r>
              <a:rPr lang="ru-RU" sz="2800" dirty="0"/>
              <a:t> </a:t>
            </a:r>
            <a:r>
              <a:rPr lang="en-US" sz="2800" dirty="0"/>
              <a:t>(TMR)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Использование 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Имплантация датчиков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31391C-B4A7-4987-B3D3-05625F2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40735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10</a:t>
            </a:fld>
            <a:endParaRPr lang="ru-RU" sz="3200" dirty="0"/>
          </a:p>
        </p:txBody>
      </p:sp>
      <p:pic>
        <p:nvPicPr>
          <p:cNvPr id="2050" name="Picture 2" descr="Schematic of targeted muscle reinnervation technique. (A) Muscle... |  Download Scientific Diagram">
            <a:extLst>
              <a:ext uri="{FF2B5EF4-FFF2-40B4-BE49-F238E27FC236}">
                <a16:creationId xmlns:a16="http://schemas.microsoft.com/office/drawing/2014/main" id="{3F93B13D-FB5F-4B6E-8B1E-2B5B5199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1" y="3987693"/>
            <a:ext cx="3192011" cy="21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plantable Sensor Technology Platform for Advanced Prosthetic Control">
            <a:extLst>
              <a:ext uri="{FF2B5EF4-FFF2-40B4-BE49-F238E27FC236}">
                <a16:creationId xmlns:a16="http://schemas.microsoft.com/office/drawing/2014/main" id="{47116861-22B0-439F-9EAE-8A8AB4BDF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7118" r="9359" b="21388"/>
          <a:stretch/>
        </p:blipFill>
        <p:spPr bwMode="auto">
          <a:xfrm>
            <a:off x="8268248" y="3957864"/>
            <a:ext cx="3690071" cy="22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yo armband sensor by Thalmic labs. The bottom images present the... |  Download Scientific Diagram">
            <a:extLst>
              <a:ext uri="{FF2B5EF4-FFF2-40B4-BE49-F238E27FC236}">
                <a16:creationId xmlns:a16="http://schemas.microsoft.com/office/drawing/2014/main" id="{86C305E4-595D-4CD9-AB71-12DF006C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91" y="3957864"/>
            <a:ext cx="3606166" cy="22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805AE-B5C6-4596-B325-D08D0379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936480" cy="1404085"/>
          </a:xfrm>
        </p:spPr>
        <p:txBody>
          <a:bodyPr/>
          <a:lstStyle/>
          <a:p>
            <a:r>
              <a:rPr lang="ru-RU" dirty="0"/>
              <a:t>Манипулятор на основе наружных датчиков и ИИ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CC9DC6-F06D-4329-954D-BA1F8612D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275724"/>
            <a:ext cx="5453808" cy="326846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CFDF2A-942F-405B-BE50-3BB6BD1C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31210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11</a:t>
            </a:fld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B63FB-D55F-4C13-A495-00D3C3EAEDC0}"/>
              </a:ext>
            </a:extLst>
          </p:cNvPr>
          <p:cNvSpPr txBox="1"/>
          <p:nvPr/>
        </p:nvSpPr>
        <p:spPr>
          <a:xfrm>
            <a:off x="7175863" y="2386461"/>
            <a:ext cx="4528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В покое только 60% угадывание жеста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Корректная работа только в покое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Смещение датчиков при активных движениях</a:t>
            </a:r>
          </a:p>
        </p:txBody>
      </p:sp>
    </p:spTree>
    <p:extLst>
      <p:ext uri="{BB962C8B-B14F-4D97-AF65-F5344CB8AC3E}">
        <p14:creationId xmlns:p14="http://schemas.microsoft.com/office/powerpoint/2010/main" val="19611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C0965-5D88-4E7C-BE5C-1706E0C6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211311"/>
            <a:ext cx="6468533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Имплантируемые датчики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87501E-A5E6-48EA-8BB6-C3CF380B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1685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12</a:t>
            </a:fld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9FEF14-81D6-4B70-90CD-4D16BC7FE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771" y="2521520"/>
            <a:ext cx="4344007" cy="2586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3B9C80-D7FA-494A-8759-F09E23914436}"/>
              </a:ext>
            </a:extLst>
          </p:cNvPr>
          <p:cNvSpPr txBox="1"/>
          <p:nvPr/>
        </p:nvSpPr>
        <p:spPr>
          <a:xfrm>
            <a:off x="301175" y="5583797"/>
            <a:ext cx="1064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Weir, R. F., </a:t>
            </a:r>
            <a:r>
              <a:rPr lang="en-US" sz="1000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Troyk</a:t>
            </a:r>
            <a:r>
              <a:rPr lang="en-US" sz="1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, P. R., </a:t>
            </a:r>
            <a:r>
              <a:rPr lang="en-US" sz="1000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DeMichele</a:t>
            </a:r>
            <a:r>
              <a:rPr lang="en-US" sz="1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, G. A., Kerns, D. A., </a:t>
            </a:r>
            <a:r>
              <a:rPr lang="en-US" sz="1000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Schorsch</a:t>
            </a:r>
            <a:r>
              <a:rPr lang="en-US" sz="1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, J. F., &amp; Maas, H. (2009). Implantable myoelectric sensors (IMESs) for intramuscular electromyogram recording. </a:t>
            </a:r>
            <a:r>
              <a:rPr lang="en-US" sz="1000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IEEE transactions on bio-medical engineering</a:t>
            </a:r>
            <a:r>
              <a:rPr lang="en-US" sz="1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sz="1000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56</a:t>
            </a:r>
            <a:r>
              <a:rPr lang="en-US" sz="1000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(1), 159–171. https://doi.org/10.1109/TBME.2008.2005942</a:t>
            </a:r>
            <a:endParaRPr lang="ru-RU" sz="1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316A2F-E2F9-4D86-8C15-44A9F557E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6563" y="2521520"/>
            <a:ext cx="4304637" cy="2398990"/>
          </a:xfrm>
        </p:spPr>
      </p:pic>
    </p:spTree>
    <p:extLst>
      <p:ext uri="{BB962C8B-B14F-4D97-AF65-F5344CB8AC3E}">
        <p14:creationId xmlns:p14="http://schemas.microsoft.com/office/powerpoint/2010/main" val="286706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A1D6602-2176-4E96-8525-59561D4B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194" y="4977711"/>
            <a:ext cx="667207" cy="12095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6FA4A-CBE3-40BA-8CAE-C84F5474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47484"/>
            <a:ext cx="8803178" cy="880816"/>
          </a:xfrm>
        </p:spPr>
        <p:txBody>
          <a:bodyPr/>
          <a:lstStyle/>
          <a:p>
            <a:r>
              <a:rPr lang="ru-RU" dirty="0"/>
              <a:t>Имплантируемый интерфейс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C005E-FF22-4EA1-8D45-77810EB0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528" y="1894186"/>
            <a:ext cx="8923021" cy="957931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/>
              <a:t>Это новый способ управления электронными и электромеханическими устройствами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A77A65-6967-49DE-9E9B-723520DB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393110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13</a:t>
            </a:fld>
            <a:endParaRPr lang="ru-RU" sz="320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2D54F30-BE51-47F2-8D1C-C8A04D692CAB}"/>
              </a:ext>
            </a:extLst>
          </p:cNvPr>
          <p:cNvGrpSpPr/>
          <p:nvPr/>
        </p:nvGrpSpPr>
        <p:grpSpPr>
          <a:xfrm>
            <a:off x="2864644" y="2852117"/>
            <a:ext cx="5815012" cy="1430144"/>
            <a:chOff x="2166938" y="3505561"/>
            <a:chExt cx="5815012" cy="1430144"/>
          </a:xfrm>
        </p:grpSpPr>
        <p:pic>
          <p:nvPicPr>
            <p:cNvPr id="3074" name="Picture 2" descr="Forearm Images, Stock Photos &amp; Vectors | Shutterstock">
              <a:extLst>
                <a:ext uri="{FF2B5EF4-FFF2-40B4-BE49-F238E27FC236}">
                  <a16:creationId xmlns:a16="http://schemas.microsoft.com/office/drawing/2014/main" id="{13F180C7-4F0C-49A4-AD1A-A6D5B079C0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643" b="62143" l="8121" r="97216">
                          <a14:foregroundMark x1="8121" y1="40714" x2="13921" y2="39286"/>
                          <a14:foregroundMark x1="19490" y1="29643" x2="22274" y2="31429"/>
                          <a14:foregroundMark x1="92807" y1="45000" x2="90719" y2="46786"/>
                          <a14:foregroundMark x1="96288" y1="42143" x2="97216" y2="62143"/>
                          <a14:foregroundMark x1="97216" y1="62143" x2="95824" y2="61429"/>
                          <a14:foregroundMark x1="8817" y1="39643" x2="12993" y2="56429"/>
                          <a14:foregroundMark x1="12993" y1="56429" x2="13457" y2="56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42" b="36101"/>
            <a:stretch/>
          </p:blipFill>
          <p:spPr bwMode="auto">
            <a:xfrm>
              <a:off x="2166938" y="3505561"/>
              <a:ext cx="5815012" cy="143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BA45FCF-35E9-435F-99FD-CBB038BB3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5156611" y="4309918"/>
              <a:ext cx="501238" cy="209964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CFC2989-CB66-4B03-BF8C-34567B2A5BA3}"/>
                </a:ext>
              </a:extLst>
            </p:cNvPr>
            <p:cNvSpPr/>
            <p:nvPr/>
          </p:nvSpPr>
          <p:spPr>
            <a:xfrm>
              <a:off x="6457950" y="4097867"/>
              <a:ext cx="45719" cy="571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8DA7C17-5224-4ADA-BA4E-8CEAABE40903}"/>
                </a:ext>
              </a:extLst>
            </p:cNvPr>
            <p:cNvSpPr/>
            <p:nvPr/>
          </p:nvSpPr>
          <p:spPr>
            <a:xfrm>
              <a:off x="6380903" y="4641851"/>
              <a:ext cx="45719" cy="571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425DB53-7C48-4408-868E-BE8C1F63A779}"/>
                </a:ext>
              </a:extLst>
            </p:cNvPr>
            <p:cNvSpPr/>
            <p:nvPr/>
          </p:nvSpPr>
          <p:spPr>
            <a:xfrm>
              <a:off x="6228188" y="4451749"/>
              <a:ext cx="45719" cy="571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C0F7182-67A7-4FB3-A4F5-58D490C351A5}"/>
                </a:ext>
              </a:extLst>
            </p:cNvPr>
            <p:cNvSpPr/>
            <p:nvPr/>
          </p:nvSpPr>
          <p:spPr>
            <a:xfrm>
              <a:off x="6380903" y="4250267"/>
              <a:ext cx="45719" cy="571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C1A4A8ED-D100-44C8-8C9E-F25D08FC6795}"/>
                </a:ext>
              </a:extLst>
            </p:cNvPr>
            <p:cNvSpPr/>
            <p:nvPr/>
          </p:nvSpPr>
          <p:spPr>
            <a:xfrm>
              <a:off x="6294967" y="4519882"/>
              <a:ext cx="45719" cy="571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5C9BD2F0-8618-4B16-A05C-573524D7D24E}"/>
                </a:ext>
              </a:extLst>
            </p:cNvPr>
            <p:cNvSpPr/>
            <p:nvPr/>
          </p:nvSpPr>
          <p:spPr>
            <a:xfrm>
              <a:off x="5647267" y="4121150"/>
              <a:ext cx="808566" cy="198967"/>
            </a:xfrm>
            <a:custGeom>
              <a:avLst/>
              <a:gdLst>
                <a:gd name="connsiteX0" fmla="*/ 0 w 808566"/>
                <a:gd name="connsiteY0" fmla="*/ 198967 h 198967"/>
                <a:gd name="connsiteX1" fmla="*/ 438150 w 808566"/>
                <a:gd name="connsiteY1" fmla="*/ 40217 h 198967"/>
                <a:gd name="connsiteX2" fmla="*/ 808566 w 808566"/>
                <a:gd name="connsiteY2" fmla="*/ 0 h 19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8566" h="198967">
                  <a:moveTo>
                    <a:pt x="0" y="198967"/>
                  </a:moveTo>
                  <a:cubicBezTo>
                    <a:pt x="151694" y="136172"/>
                    <a:pt x="303389" y="73378"/>
                    <a:pt x="438150" y="40217"/>
                  </a:cubicBezTo>
                  <a:cubicBezTo>
                    <a:pt x="572911" y="7056"/>
                    <a:pt x="690738" y="3528"/>
                    <a:pt x="80856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A53DD52-7AE9-4625-9083-57F5DA785EC2}"/>
                </a:ext>
              </a:extLst>
            </p:cNvPr>
            <p:cNvSpPr/>
            <p:nvPr/>
          </p:nvSpPr>
          <p:spPr>
            <a:xfrm>
              <a:off x="5594350" y="4271433"/>
              <a:ext cx="804333" cy="60921"/>
            </a:xfrm>
            <a:custGeom>
              <a:avLst/>
              <a:gdLst>
                <a:gd name="connsiteX0" fmla="*/ 0 w 804333"/>
                <a:gd name="connsiteY0" fmla="*/ 50800 h 60921"/>
                <a:gd name="connsiteX1" fmla="*/ 497417 w 804333"/>
                <a:gd name="connsiteY1" fmla="*/ 57150 h 60921"/>
                <a:gd name="connsiteX2" fmla="*/ 804333 w 804333"/>
                <a:gd name="connsiteY2" fmla="*/ 0 h 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333" h="60921">
                  <a:moveTo>
                    <a:pt x="0" y="50800"/>
                  </a:moveTo>
                  <a:cubicBezTo>
                    <a:pt x="181681" y="58208"/>
                    <a:pt x="363362" y="65617"/>
                    <a:pt x="497417" y="57150"/>
                  </a:cubicBezTo>
                  <a:cubicBezTo>
                    <a:pt x="631472" y="48683"/>
                    <a:pt x="717902" y="24341"/>
                    <a:pt x="80433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6AD3D6EF-1B4D-41A4-B833-B666E7B37E41}"/>
                </a:ext>
              </a:extLst>
            </p:cNvPr>
            <p:cNvSpPr/>
            <p:nvPr/>
          </p:nvSpPr>
          <p:spPr>
            <a:xfrm>
              <a:off x="5564717" y="4508500"/>
              <a:ext cx="825500" cy="213458"/>
            </a:xfrm>
            <a:custGeom>
              <a:avLst/>
              <a:gdLst>
                <a:gd name="connsiteX0" fmla="*/ 0 w 825500"/>
                <a:gd name="connsiteY0" fmla="*/ 0 h 213458"/>
                <a:gd name="connsiteX1" fmla="*/ 370416 w 825500"/>
                <a:gd name="connsiteY1" fmla="*/ 167217 h 213458"/>
                <a:gd name="connsiteX2" fmla="*/ 569383 w 825500"/>
                <a:gd name="connsiteY2" fmla="*/ 207433 h 213458"/>
                <a:gd name="connsiteX3" fmla="*/ 726016 w 825500"/>
                <a:gd name="connsiteY3" fmla="*/ 209550 h 213458"/>
                <a:gd name="connsiteX4" fmla="*/ 825500 w 825500"/>
                <a:gd name="connsiteY4" fmla="*/ 171450 h 2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00" h="213458">
                  <a:moveTo>
                    <a:pt x="0" y="0"/>
                  </a:moveTo>
                  <a:cubicBezTo>
                    <a:pt x="137759" y="66322"/>
                    <a:pt x="275519" y="132645"/>
                    <a:pt x="370416" y="167217"/>
                  </a:cubicBezTo>
                  <a:cubicBezTo>
                    <a:pt x="465313" y="201789"/>
                    <a:pt x="510116" y="200377"/>
                    <a:pt x="569383" y="207433"/>
                  </a:cubicBezTo>
                  <a:cubicBezTo>
                    <a:pt x="628650" y="214489"/>
                    <a:pt x="683330" y="215547"/>
                    <a:pt x="726016" y="209550"/>
                  </a:cubicBezTo>
                  <a:cubicBezTo>
                    <a:pt x="768702" y="203553"/>
                    <a:pt x="797101" y="187501"/>
                    <a:pt x="825500" y="1714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6BFDD17-052B-4146-BCC5-EFD6923F8B6C}"/>
                </a:ext>
              </a:extLst>
            </p:cNvPr>
            <p:cNvSpPr/>
            <p:nvPr/>
          </p:nvSpPr>
          <p:spPr>
            <a:xfrm>
              <a:off x="5592233" y="4504267"/>
              <a:ext cx="715434" cy="117359"/>
            </a:xfrm>
            <a:custGeom>
              <a:avLst/>
              <a:gdLst>
                <a:gd name="connsiteX0" fmla="*/ 0 w 715434"/>
                <a:gd name="connsiteY0" fmla="*/ 0 h 117359"/>
                <a:gd name="connsiteX1" fmla="*/ 129117 w 715434"/>
                <a:gd name="connsiteY1" fmla="*/ 42333 h 117359"/>
                <a:gd name="connsiteX2" fmla="*/ 289984 w 715434"/>
                <a:gd name="connsiteY2" fmla="*/ 78316 h 117359"/>
                <a:gd name="connsiteX3" fmla="*/ 463550 w 715434"/>
                <a:gd name="connsiteY3" fmla="*/ 112183 h 117359"/>
                <a:gd name="connsiteX4" fmla="*/ 613834 w 715434"/>
                <a:gd name="connsiteY4" fmla="*/ 110066 h 117359"/>
                <a:gd name="connsiteX5" fmla="*/ 715434 w 715434"/>
                <a:gd name="connsiteY5" fmla="*/ 44450 h 11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434" h="117359">
                  <a:moveTo>
                    <a:pt x="0" y="0"/>
                  </a:moveTo>
                  <a:cubicBezTo>
                    <a:pt x="40393" y="14640"/>
                    <a:pt x="80786" y="29280"/>
                    <a:pt x="129117" y="42333"/>
                  </a:cubicBezTo>
                  <a:cubicBezTo>
                    <a:pt x="177448" y="55386"/>
                    <a:pt x="234245" y="66674"/>
                    <a:pt x="289984" y="78316"/>
                  </a:cubicBezTo>
                  <a:cubicBezTo>
                    <a:pt x="345723" y="89958"/>
                    <a:pt x="409575" y="106891"/>
                    <a:pt x="463550" y="112183"/>
                  </a:cubicBezTo>
                  <a:cubicBezTo>
                    <a:pt x="517525" y="117475"/>
                    <a:pt x="571853" y="121355"/>
                    <a:pt x="613834" y="110066"/>
                  </a:cubicBezTo>
                  <a:cubicBezTo>
                    <a:pt x="655815" y="98777"/>
                    <a:pt x="685624" y="71613"/>
                    <a:pt x="715434" y="444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2CC4B772-4B44-452A-8C96-6C50CA5ED164}"/>
                </a:ext>
              </a:extLst>
            </p:cNvPr>
            <p:cNvSpPr/>
            <p:nvPr/>
          </p:nvSpPr>
          <p:spPr>
            <a:xfrm>
              <a:off x="5647267" y="4470400"/>
              <a:ext cx="608225" cy="80468"/>
            </a:xfrm>
            <a:custGeom>
              <a:avLst/>
              <a:gdLst>
                <a:gd name="connsiteX0" fmla="*/ 0 w 608225"/>
                <a:gd name="connsiteY0" fmla="*/ 35983 h 80468"/>
                <a:gd name="connsiteX1" fmla="*/ 457200 w 608225"/>
                <a:gd name="connsiteY1" fmla="*/ 80433 h 80468"/>
                <a:gd name="connsiteX2" fmla="*/ 588433 w 608225"/>
                <a:gd name="connsiteY2" fmla="*/ 29633 h 80468"/>
                <a:gd name="connsiteX3" fmla="*/ 605366 w 608225"/>
                <a:gd name="connsiteY3" fmla="*/ 0 h 8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225" h="80468">
                  <a:moveTo>
                    <a:pt x="0" y="35983"/>
                  </a:moveTo>
                  <a:cubicBezTo>
                    <a:pt x="179564" y="58737"/>
                    <a:pt x="359128" y="81491"/>
                    <a:pt x="457200" y="80433"/>
                  </a:cubicBezTo>
                  <a:cubicBezTo>
                    <a:pt x="555272" y="79375"/>
                    <a:pt x="563739" y="43039"/>
                    <a:pt x="588433" y="29633"/>
                  </a:cubicBezTo>
                  <a:cubicBezTo>
                    <a:pt x="613127" y="16227"/>
                    <a:pt x="609246" y="8113"/>
                    <a:pt x="60536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Рисунок 34" descr="Wi-Fi">
            <a:extLst>
              <a:ext uri="{FF2B5EF4-FFF2-40B4-BE49-F238E27FC236}">
                <a16:creationId xmlns:a16="http://schemas.microsoft.com/office/drawing/2014/main" id="{2B2E326B-D22D-4E82-989D-398FBFE0F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689392">
            <a:off x="5041382" y="3739832"/>
            <a:ext cx="1255121" cy="1255121"/>
          </a:xfrm>
          <a:prstGeom prst="rect">
            <a:avLst/>
          </a:prstGeom>
        </p:spPr>
      </p:pic>
      <p:pic>
        <p:nvPicPr>
          <p:cNvPr id="37" name="Рисунок 36" descr="Ноутбук">
            <a:extLst>
              <a:ext uri="{FF2B5EF4-FFF2-40B4-BE49-F238E27FC236}">
                <a16:creationId xmlns:a16="http://schemas.microsoft.com/office/drawing/2014/main" id="{6A6F3D8A-9A32-4A76-9A29-E6DC2DA5B1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68159" y="4257751"/>
            <a:ext cx="914400" cy="914400"/>
          </a:xfrm>
          <a:prstGeom prst="rect">
            <a:avLst/>
          </a:prstGeom>
        </p:spPr>
      </p:pic>
      <p:pic>
        <p:nvPicPr>
          <p:cNvPr id="39" name="Рисунок 38" descr="Смартфон">
            <a:extLst>
              <a:ext uri="{FF2B5EF4-FFF2-40B4-BE49-F238E27FC236}">
                <a16:creationId xmlns:a16="http://schemas.microsoft.com/office/drawing/2014/main" id="{23A4F8AE-441A-4CE5-B6A2-8C727E628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30641" y="4783745"/>
            <a:ext cx="776812" cy="776812"/>
          </a:xfrm>
          <a:prstGeom prst="rect">
            <a:avLst/>
          </a:prstGeom>
        </p:spPr>
      </p:pic>
      <p:pic>
        <p:nvPicPr>
          <p:cNvPr id="43" name="Рисунок 42" descr="Камера">
            <a:extLst>
              <a:ext uri="{FF2B5EF4-FFF2-40B4-BE49-F238E27FC236}">
                <a16:creationId xmlns:a16="http://schemas.microsoft.com/office/drawing/2014/main" id="{697DDE35-84DE-47E5-B044-BA0FC21728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98355" y="51471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50D48-07A2-4F2C-A555-080FBCBE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89680"/>
            <a:ext cx="5875020" cy="794385"/>
          </a:xfrm>
        </p:spPr>
        <p:txBody>
          <a:bodyPr/>
          <a:lstStyle/>
          <a:p>
            <a:r>
              <a:rPr lang="ru-RU" dirty="0"/>
              <a:t>Схема устройства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80631F-EF50-4209-83AD-E085EE4DE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4" t="6624" r="2572" b="10489"/>
          <a:stretch/>
        </p:blipFill>
        <p:spPr>
          <a:xfrm>
            <a:off x="1794905" y="1952625"/>
            <a:ext cx="8345014" cy="4067175"/>
          </a:xfrm>
          <a:prstGeom prst="rect">
            <a:avLst/>
          </a:prstGeom>
        </p:spPr>
      </p:pic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B686B2BF-8716-438C-AADA-E9AE47DD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393110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14</a:t>
            </a:fld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6A835-01E2-44F5-92AA-6BD816CDA69F}"/>
              </a:ext>
            </a:extLst>
          </p:cNvPr>
          <p:cNvSpPr txBox="1"/>
          <p:nvPr/>
        </p:nvSpPr>
        <p:spPr>
          <a:xfrm>
            <a:off x="4962525" y="1747421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Шина передачи  данных</a:t>
            </a:r>
          </a:p>
        </p:txBody>
      </p:sp>
    </p:spTree>
    <p:extLst>
      <p:ext uri="{BB962C8B-B14F-4D97-AF65-F5344CB8AC3E}">
        <p14:creationId xmlns:p14="http://schemas.microsoft.com/office/powerpoint/2010/main" val="227928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F9AD1-0EE9-4C99-A7F5-E2D1D734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47" y="453390"/>
            <a:ext cx="6379845" cy="902334"/>
          </a:xfrm>
        </p:spPr>
        <p:txBody>
          <a:bodyPr/>
          <a:lstStyle/>
          <a:p>
            <a:r>
              <a:rPr lang="ru-RU" dirty="0"/>
              <a:t>Этапы разработки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FE7C1A-CE57-4ABD-9112-A981FA09C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106922"/>
              </p:ext>
            </p:extLst>
          </p:nvPr>
        </p:nvGraphicFramePr>
        <p:xfrm>
          <a:off x="1122947" y="1492249"/>
          <a:ext cx="10230853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7BBDC5-2BC2-4271-92F6-E455BEB4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1408" y="6388160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15</a:t>
            </a:fld>
            <a:endParaRPr lang="ru-RU" sz="32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8A96241-A0C0-4A82-9392-46CF75DADE67}"/>
              </a:ext>
            </a:extLst>
          </p:cNvPr>
          <p:cNvSpPr/>
          <p:nvPr/>
        </p:nvSpPr>
        <p:spPr>
          <a:xfrm>
            <a:off x="685799" y="1765299"/>
            <a:ext cx="3857625" cy="44926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40DB9-6BA5-45DB-A098-1127A973ADC2}"/>
              </a:ext>
            </a:extLst>
          </p:cNvPr>
          <p:cNvSpPr txBox="1"/>
          <p:nvPr/>
        </p:nvSpPr>
        <p:spPr>
          <a:xfrm>
            <a:off x="1619248" y="2228850"/>
            <a:ext cx="199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Сентябрь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5F6BA-8C4E-431A-80A7-BA77980B6D9F}"/>
              </a:ext>
            </a:extLst>
          </p:cNvPr>
          <p:cNvSpPr txBox="1"/>
          <p:nvPr/>
        </p:nvSpPr>
        <p:spPr>
          <a:xfrm>
            <a:off x="8705848" y="2222560"/>
            <a:ext cx="199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Май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AEB9D-30C0-47CB-B2D1-59699923AD85}"/>
              </a:ext>
            </a:extLst>
          </p:cNvPr>
          <p:cNvSpPr txBox="1"/>
          <p:nvPr/>
        </p:nvSpPr>
        <p:spPr>
          <a:xfrm>
            <a:off x="5100637" y="4870510"/>
            <a:ext cx="199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Январь 2023</a:t>
            </a:r>
          </a:p>
        </p:txBody>
      </p:sp>
    </p:spTree>
    <p:extLst>
      <p:ext uri="{BB962C8B-B14F-4D97-AF65-F5344CB8AC3E}">
        <p14:creationId xmlns:p14="http://schemas.microsoft.com/office/powerpoint/2010/main" val="18398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811EE-A716-43F5-AB8F-C78EEDF2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3CE88-842B-42A5-8086-3101ABCFD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166595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ru-RU" sz="3200" dirty="0"/>
              <a:t>Имплантируемые интерфейсы являются перспективным направлением исследований в области реабилитации пациентов и расширении спектра управляемых устройств.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F85478-1EC8-44D8-A341-E5EF6BF8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3655" y="6425347"/>
            <a:ext cx="1312025" cy="365125"/>
          </a:xfrm>
        </p:spPr>
        <p:txBody>
          <a:bodyPr/>
          <a:lstStyle/>
          <a:p>
            <a:fld id="{3D53FC43-B40B-4702-AA95-34E0C9A7BC1C}" type="slidenum">
              <a:rPr lang="ru-RU" sz="3200" smtClean="0"/>
              <a:t>16</a:t>
            </a:fld>
            <a:endParaRPr lang="ru-RU" sz="3200" dirty="0"/>
          </a:p>
        </p:txBody>
      </p:sp>
      <p:pic>
        <p:nvPicPr>
          <p:cNvPr id="6" name="Рисунок 5" descr="Тенденция к повышению">
            <a:extLst>
              <a:ext uri="{FF2B5EF4-FFF2-40B4-BE49-F238E27FC236}">
                <a16:creationId xmlns:a16="http://schemas.microsoft.com/office/drawing/2014/main" id="{D358332A-2609-43FE-BDBD-176153E63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5" y="3591841"/>
            <a:ext cx="3333749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7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A6CB9D0-7C3A-4302-9EA3-9DCA5A7B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2862739"/>
            <a:ext cx="7362826" cy="1132522"/>
          </a:xfrm>
        </p:spPr>
        <p:txBody>
          <a:bodyPr anchor="ctr">
            <a:noAutofit/>
          </a:bodyPr>
          <a:lstStyle/>
          <a:p>
            <a:r>
              <a:rPr lang="ru-RU" sz="5400" dirty="0">
                <a:solidFill>
                  <a:schemeClr val="tx1"/>
                </a:solidFill>
              </a:rPr>
              <a:t>Спасибо за внимание!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76227E3-F9B0-4CDD-8723-95707AB76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" y="1829354"/>
            <a:ext cx="3016226" cy="31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5AC5C-6458-4B08-B7AC-1F525359CB8D}"/>
              </a:ext>
            </a:extLst>
          </p:cNvPr>
          <p:cNvSpPr txBox="1"/>
          <p:nvPr/>
        </p:nvSpPr>
        <p:spPr>
          <a:xfrm>
            <a:off x="8001000" y="5563257"/>
            <a:ext cx="39338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Контакты </a:t>
            </a:r>
          </a:p>
          <a:p>
            <a:pPr algn="r"/>
            <a:r>
              <a:rPr lang="ru-RU" dirty="0"/>
              <a:t>Тел: </a:t>
            </a:r>
            <a:r>
              <a:rPr lang="ru-RU" sz="2000" b="1" dirty="0"/>
              <a:t>8(985)2837757</a:t>
            </a:r>
          </a:p>
          <a:p>
            <a:pPr algn="r"/>
            <a:r>
              <a:rPr lang="en-US" dirty="0"/>
              <a:t>E-mail: </a:t>
            </a:r>
            <a:r>
              <a:rPr lang="en-US" sz="2000" b="1" dirty="0"/>
              <a:t>G9852@yandex.ru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024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CAE2-0FEE-4078-8378-980464FF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D50230-FCA1-4ACC-A9A7-FC505FC34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25257"/>
              </p:ext>
            </p:extLst>
          </p:nvPr>
        </p:nvGraphicFramePr>
        <p:xfrm>
          <a:off x="838200" y="2181225"/>
          <a:ext cx="9382125" cy="342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B3298C-97B0-4F5E-A820-7E228883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9925" y="6459786"/>
            <a:ext cx="382558" cy="312490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2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786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3CAE2-0FEE-4078-8378-980464FF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F33C97-9DEC-4272-BED5-69DAA50B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383" y="5667953"/>
            <a:ext cx="5594684" cy="34946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По данным компании </a:t>
            </a:r>
            <a:r>
              <a:rPr lang="en-US" dirty="0" err="1"/>
              <a:t>BusinesStat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B3298C-97B0-4F5E-A820-7E228883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02635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3</a:t>
            </a:fld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5E3-9BB9-4BD6-A712-E3C267B88DA8}"/>
              </a:ext>
            </a:extLst>
          </p:cNvPr>
          <p:cNvSpPr txBox="1"/>
          <p:nvPr/>
        </p:nvSpPr>
        <p:spPr>
          <a:xfrm>
            <a:off x="1171071" y="2116721"/>
            <a:ext cx="4924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2 660 000 шт.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8929F-AC79-49BB-AC79-B1E66EF05A30}"/>
              </a:ext>
            </a:extLst>
          </p:cNvPr>
          <p:cNvSpPr txBox="1"/>
          <p:nvPr/>
        </p:nvSpPr>
        <p:spPr>
          <a:xfrm>
            <a:off x="1171071" y="3010159"/>
            <a:ext cx="652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Объем импорта протезов в России в 2020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88832-3D73-40DE-B89B-DD49AF6DB4D2}"/>
              </a:ext>
            </a:extLst>
          </p:cNvPr>
          <p:cNvSpPr txBox="1"/>
          <p:nvPr/>
        </p:nvSpPr>
        <p:spPr>
          <a:xfrm>
            <a:off x="1171072" y="3717989"/>
            <a:ext cx="454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429 000 шт.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B482E-7F10-4FB4-AF81-2FF34BB36D2D}"/>
              </a:ext>
            </a:extLst>
          </p:cNvPr>
          <p:cNvSpPr txBox="1"/>
          <p:nvPr/>
        </p:nvSpPr>
        <p:spPr>
          <a:xfrm>
            <a:off x="1171071" y="4513790"/>
            <a:ext cx="715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Объем производства протезов в России в 2020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6E484-D8C1-48E7-BED5-E3E9F616C4EC}"/>
              </a:ext>
            </a:extLst>
          </p:cNvPr>
          <p:cNvSpPr txBox="1"/>
          <p:nvPr/>
        </p:nvSpPr>
        <p:spPr>
          <a:xfrm>
            <a:off x="8947484" y="6017421"/>
            <a:ext cx="307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https://marketing.rbc.ru/research/46910/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1198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90695-CE35-4C1A-965E-F3C63D12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B80B4-E409-441D-BA88-6F98EA0D1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344" y="2775970"/>
            <a:ext cx="5485312" cy="13060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/>
            <a:r>
              <a:rPr lang="ru-RU" sz="4000" dirty="0"/>
              <a:t>Повышение функциональности протезирования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AA0FF26B-6A1F-4FBA-BCE6-8AF29F3A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12160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4</a:t>
            </a:fld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1B9A8-CEE3-44C4-8EFF-7AB3C14B1319}"/>
              </a:ext>
            </a:extLst>
          </p:cNvPr>
          <p:cNvSpPr txBox="1"/>
          <p:nvPr/>
        </p:nvSpPr>
        <p:spPr>
          <a:xfrm>
            <a:off x="553324" y="4751307"/>
            <a:ext cx="370871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Большее количество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управляющих сигналов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AB46E-E058-44A3-A3FB-C749A5D9AE8F}"/>
              </a:ext>
            </a:extLst>
          </p:cNvPr>
          <p:cNvSpPr txBox="1"/>
          <p:nvPr/>
        </p:nvSpPr>
        <p:spPr>
          <a:xfrm>
            <a:off x="8080127" y="4725221"/>
            <a:ext cx="307555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нтуитивное управление</a:t>
            </a:r>
            <a:endParaRPr lang="ru-RU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7CA8EEEF-E597-4C06-B9DB-FED58FA01CAF}"/>
                  </a:ext>
                </a:extLst>
              </p14:cNvPr>
              <p14:cNvContentPartPr/>
              <p14:nvPr/>
            </p14:nvContentPartPr>
            <p14:xfrm>
              <a:off x="10221711" y="6531249"/>
              <a:ext cx="360" cy="3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7CA8EEEF-E597-4C06-B9DB-FED58FA01C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17391" y="6526929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Стрелка: изогнутая 16">
            <a:extLst>
              <a:ext uri="{FF2B5EF4-FFF2-40B4-BE49-F238E27FC236}">
                <a16:creationId xmlns:a16="http://schemas.microsoft.com/office/drawing/2014/main" id="{90D6F5B7-8301-4F0E-89A0-6A644EE2677B}"/>
              </a:ext>
            </a:extLst>
          </p:cNvPr>
          <p:cNvSpPr/>
          <p:nvPr/>
        </p:nvSpPr>
        <p:spPr>
          <a:xfrm>
            <a:off x="2286000" y="3384930"/>
            <a:ext cx="1005840" cy="130605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: изогнутая 17">
            <a:extLst>
              <a:ext uri="{FF2B5EF4-FFF2-40B4-BE49-F238E27FC236}">
                <a16:creationId xmlns:a16="http://schemas.microsoft.com/office/drawing/2014/main" id="{3C16758E-7EB5-4CDD-BA8C-14F9FED60243}"/>
              </a:ext>
            </a:extLst>
          </p:cNvPr>
          <p:cNvSpPr/>
          <p:nvPr/>
        </p:nvSpPr>
        <p:spPr>
          <a:xfrm flipH="1">
            <a:off x="8890181" y="3364610"/>
            <a:ext cx="1005840" cy="130605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0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B2227-D291-45F1-86A1-9CD09930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52ACB-2CD2-4C66-B403-99BEAAFDD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37690"/>
            <a:ext cx="10058400" cy="318297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Выявить потребности пациента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Проанализировать методы увеличения управляющих сигналов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Выявить основные недостатки современных протезов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Разработать прототип интерфейса «человек-устройство»</a:t>
            </a:r>
          </a:p>
          <a:p>
            <a:endParaRPr lang="ru-RU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1A541F08-E811-4D95-B1A7-6787CB73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12160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5</a:t>
            </a:fld>
            <a:endParaRPr lang="ru-RU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FA32FB56-D9EB-4FF7-BE1D-9E7330324BDA}"/>
                  </a:ext>
                </a:extLst>
              </p14:cNvPr>
              <p14:cNvContentPartPr/>
              <p14:nvPr/>
            </p14:nvContentPartPr>
            <p14:xfrm>
              <a:off x="3445071" y="2138529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FA32FB56-D9EB-4FF7-BE1D-9E7330324B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0751" y="213420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5FA97A60-0BCA-4DB6-8AA5-39F15A12F1D6}"/>
                  </a:ext>
                </a:extLst>
              </p14:cNvPr>
              <p14:cNvContentPartPr/>
              <p14:nvPr/>
            </p14:nvContentPartPr>
            <p14:xfrm>
              <a:off x="2987871" y="2057169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5FA97A60-0BCA-4DB6-8AA5-39F15A12F1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3551" y="2052849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FCAED2F-1D73-452F-8733-2224AEDBF0CB}"/>
              </a:ext>
            </a:extLst>
          </p:cNvPr>
          <p:cNvGrpSpPr/>
          <p:nvPr/>
        </p:nvGrpSpPr>
        <p:grpSpPr>
          <a:xfrm>
            <a:off x="8163591" y="3493929"/>
            <a:ext cx="360" cy="360"/>
            <a:chOff x="8163591" y="3493929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3AABB54D-FD7F-432B-8DB2-4C553BA46F68}"/>
                    </a:ext>
                  </a:extLst>
                </p14:cNvPr>
                <p14:cNvContentPartPr/>
                <p14:nvPr/>
              </p14:nvContentPartPr>
              <p14:xfrm>
                <a:off x="8163591" y="3493929"/>
                <a:ext cx="360" cy="36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3AABB54D-FD7F-432B-8DB2-4C553BA46F6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59271" y="348960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17717384-748D-4FA9-A6FE-50FD8F2BF8A3}"/>
                    </a:ext>
                  </a:extLst>
                </p14:cNvPr>
                <p14:cNvContentPartPr/>
                <p14:nvPr/>
              </p14:nvContentPartPr>
              <p14:xfrm>
                <a:off x="8163591" y="3493929"/>
                <a:ext cx="360" cy="36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17717384-748D-4FA9-A6FE-50FD8F2BF8A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59271" y="348960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DA9C73AB-4433-4B49-B253-2DD691843281}"/>
                  </a:ext>
                </a:extLst>
              </p14:cNvPr>
              <p14:cNvContentPartPr/>
              <p14:nvPr/>
            </p14:nvContentPartPr>
            <p14:xfrm>
              <a:off x="2693391" y="1828569"/>
              <a:ext cx="360" cy="3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DA9C73AB-4433-4B49-B253-2DD6918432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9071" y="1824249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7C7BD4C-61F4-49B3-80C8-E8DB114EE63C}"/>
              </a:ext>
            </a:extLst>
          </p:cNvPr>
          <p:cNvGrpSpPr/>
          <p:nvPr/>
        </p:nvGrpSpPr>
        <p:grpSpPr>
          <a:xfrm>
            <a:off x="2824071" y="2138529"/>
            <a:ext cx="360" cy="16200"/>
            <a:chOff x="2824071" y="2138529"/>
            <a:chExt cx="360" cy="1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2E502DA-9361-434B-A452-A148D457D21F}"/>
                    </a:ext>
                  </a:extLst>
                </p14:cNvPr>
                <p14:cNvContentPartPr/>
                <p14:nvPr/>
              </p14:nvContentPartPr>
              <p14:xfrm>
                <a:off x="2824071" y="2138529"/>
                <a:ext cx="360" cy="648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2E502DA-9361-434B-A452-A148D457D2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19751" y="2134209"/>
                  <a:ext cx="9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4956FB72-6914-4E6C-A032-89E860F966EF}"/>
                    </a:ext>
                  </a:extLst>
                </p14:cNvPr>
                <p14:cNvContentPartPr/>
                <p14:nvPr/>
              </p14:nvContentPartPr>
              <p14:xfrm>
                <a:off x="2824071" y="2154369"/>
                <a:ext cx="360" cy="3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4956FB72-6914-4E6C-A032-89E860F966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19751" y="21500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3BC34242-9740-4495-B9ED-58B0A76D7545}"/>
                    </a:ext>
                  </a:extLst>
                </p14:cNvPr>
                <p14:cNvContentPartPr/>
                <p14:nvPr/>
              </p14:nvContentPartPr>
              <p14:xfrm>
                <a:off x="2824071" y="2154369"/>
                <a:ext cx="3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3BC34242-9740-4495-B9ED-58B0A76D754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19751" y="21500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0D851EC9-E1CF-4ABC-A6F4-39692B14524D}"/>
                  </a:ext>
                </a:extLst>
              </p14:cNvPr>
              <p14:cNvContentPartPr/>
              <p14:nvPr/>
            </p14:nvContentPartPr>
            <p14:xfrm>
              <a:off x="2056551" y="2236809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0D851EC9-E1CF-4ABC-A6F4-39692B145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2231" y="2232489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96E6AEE4-6372-4184-BCDF-28E4D645EE8B}"/>
                  </a:ext>
                </a:extLst>
              </p14:cNvPr>
              <p14:cNvContentPartPr/>
              <p14:nvPr/>
            </p14:nvContentPartPr>
            <p14:xfrm>
              <a:off x="3313671" y="3797409"/>
              <a:ext cx="360" cy="684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96E6AEE4-6372-4184-BCDF-28E4D645EE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09351" y="3793089"/>
                <a:ext cx="90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73C59B16-7142-4D58-AC70-A80C282C263E}"/>
                  </a:ext>
                </a:extLst>
              </p14:cNvPr>
              <p14:cNvContentPartPr/>
              <p14:nvPr/>
            </p14:nvContentPartPr>
            <p14:xfrm>
              <a:off x="3313671" y="3771489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73C59B16-7142-4D58-AC70-A80C282C26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9351" y="3767169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577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EA897-C563-429A-BB24-CDD35997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79BCE-38C6-40BC-8DB7-58B468584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480" y="2323254"/>
            <a:ext cx="7457440" cy="26653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 Анализ публикаций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 Интервьюирование пациентов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 Анализ  существующих решений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  Опытно-экспериментальный метод</a:t>
            </a:r>
          </a:p>
          <a:p>
            <a:endParaRPr lang="ru-RU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5078C9-B013-43CC-A9CC-38137F2B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81E0-D452-4048-8834-58A287E71DAF}" type="slidenum">
              <a:rPr lang="ru-RU" sz="3200" smtClean="0"/>
              <a:t>6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072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666AB-8571-4575-8233-B98609CE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4601"/>
            <a:ext cx="7181850" cy="824229"/>
          </a:xfrm>
        </p:spPr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7B7519-A3E0-4DE3-A5C4-709FDC5B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02635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7</a:t>
            </a:fld>
            <a:endParaRPr lang="ru-RU" sz="3200" dirty="0"/>
          </a:p>
        </p:txBody>
      </p:sp>
      <p:pic>
        <p:nvPicPr>
          <p:cNvPr id="5" name="Рисунок 4" descr="Попасть в яблочко">
            <a:extLst>
              <a:ext uri="{FF2B5EF4-FFF2-40B4-BE49-F238E27FC236}">
                <a16:creationId xmlns:a16="http://schemas.microsoft.com/office/drawing/2014/main" id="{910342F0-1766-45EE-AA71-312F25590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9625" y="2469515"/>
            <a:ext cx="914400" cy="914400"/>
          </a:xfrm>
          <a:prstGeom prst="rect">
            <a:avLst/>
          </a:prstGeom>
        </p:spPr>
      </p:pic>
      <p:pic>
        <p:nvPicPr>
          <p:cNvPr id="7" name="Рисунок 6" descr="Презентация с контрольным списком">
            <a:extLst>
              <a:ext uri="{FF2B5EF4-FFF2-40B4-BE49-F238E27FC236}">
                <a16:creationId xmlns:a16="http://schemas.microsoft.com/office/drawing/2014/main" id="{1339EADC-7073-47D2-A06F-E3D33CB7D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775" y="3519171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4BF3E-A6B7-448A-8314-C1C35530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Потребности пациента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89E07-38F0-45BC-A21B-FF577F0E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2749974"/>
            <a:ext cx="10058400" cy="18728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/>
              <a:t>Интуитивность управления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Простота установки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Стабильность работы в различных условиях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4321E5-89E0-4125-9B97-B186E251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40735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8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2364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8AC2BD-98B0-4AE7-8159-9E0FD50F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Устройство современного протеза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25A9E-9506-4F99-8734-E709FE1F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393110"/>
            <a:ext cx="1312025" cy="365125"/>
          </a:xfrm>
        </p:spPr>
        <p:txBody>
          <a:bodyPr/>
          <a:lstStyle/>
          <a:p>
            <a:fld id="{1AAF81E0-D452-4048-8834-58A287E71DAF}" type="slidenum">
              <a:rPr lang="ru-RU" sz="3200" smtClean="0"/>
              <a:t>9</a:t>
            </a:fld>
            <a:endParaRPr lang="ru-RU" sz="3200" dirty="0"/>
          </a:p>
        </p:txBody>
      </p:sp>
      <p:pic>
        <p:nvPicPr>
          <p:cNvPr id="1026" name="Picture 2" descr="Бионическое протезирование в России: краткий обзор | ТЕХНОЛОГИИ,  ИНЖИНИРИНГ, ИННОВАЦИИ">
            <a:extLst>
              <a:ext uri="{FF2B5EF4-FFF2-40B4-BE49-F238E27FC236}">
                <a16:creationId xmlns:a16="http://schemas.microsoft.com/office/drawing/2014/main" id="{29BD3DCC-531D-493D-A66E-E0B50757D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 r="41803" b="17733"/>
          <a:stretch/>
        </p:blipFill>
        <p:spPr bwMode="auto">
          <a:xfrm>
            <a:off x="2276896" y="3159760"/>
            <a:ext cx="4801603" cy="20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4D244E3-50AE-4B0B-A382-2943417B714A}"/>
              </a:ext>
            </a:extLst>
          </p:cNvPr>
          <p:cNvGrpSpPr/>
          <p:nvPr/>
        </p:nvGrpSpPr>
        <p:grpSpPr>
          <a:xfrm>
            <a:off x="1328919" y="3864145"/>
            <a:ext cx="1879683" cy="1364833"/>
            <a:chOff x="1130217" y="4488070"/>
            <a:chExt cx="1879683" cy="136483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DD0C85A-47B8-437B-AD1E-9E5D821F6777}"/>
                </a:ext>
              </a:extLst>
            </p:cNvPr>
            <p:cNvSpPr/>
            <p:nvPr/>
          </p:nvSpPr>
          <p:spPr>
            <a:xfrm>
              <a:off x="2447925" y="4488070"/>
              <a:ext cx="561975" cy="50758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7E6FB057-9F97-45EF-B937-CE827931264E}"/>
                </a:ext>
              </a:extLst>
            </p:cNvPr>
            <p:cNvSpPr/>
            <p:nvPr/>
          </p:nvSpPr>
          <p:spPr>
            <a:xfrm>
              <a:off x="2447924" y="5345320"/>
              <a:ext cx="561975" cy="50758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24994422-FAD6-45B4-8928-3DDDCBC42FFA}"/>
                </a:ext>
              </a:extLst>
            </p:cNvPr>
            <p:cNvCxnSpPr>
              <a:endCxn id="6" idx="2"/>
            </p:cNvCxnSpPr>
            <p:nvPr/>
          </p:nvCxnSpPr>
          <p:spPr>
            <a:xfrm flipV="1">
              <a:off x="1130217" y="5599112"/>
              <a:ext cx="1317707" cy="1349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9989ACB1-0754-4AD6-8C50-5893317A83E0}"/>
                </a:ext>
              </a:extLst>
            </p:cNvPr>
            <p:cNvCxnSpPr>
              <a:cxnSpLocks/>
              <a:endCxn id="2" idx="2"/>
            </p:cNvCxnSpPr>
            <p:nvPr/>
          </p:nvCxnSpPr>
          <p:spPr>
            <a:xfrm flipV="1">
              <a:off x="1130217" y="4741862"/>
              <a:ext cx="1317708" cy="99218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BCC1332-4DBC-4679-A8D4-FA289B67937E}"/>
              </a:ext>
            </a:extLst>
          </p:cNvPr>
          <p:cNvSpPr txBox="1"/>
          <p:nvPr/>
        </p:nvSpPr>
        <p:spPr>
          <a:xfrm>
            <a:off x="375613" y="5110125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2</a:t>
            </a:r>
            <a:r>
              <a:rPr lang="ru-RU" sz="2400" dirty="0"/>
              <a:t> </a:t>
            </a:r>
            <a:r>
              <a:rPr lang="ru-RU" dirty="0"/>
              <a:t>ЭМГ датчика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CBA985-ED49-431D-90AC-52495ED42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014" y="2935029"/>
            <a:ext cx="3240761" cy="28566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6E89E07-38F0-45BC-A21B-FF577F0E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8473"/>
            <a:ext cx="5981219" cy="10892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2 поверхностных датчика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 Смена формы схвата путем переключения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197474280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2474</TotalTime>
  <Words>781</Words>
  <Application>Microsoft Office PowerPoint</Application>
  <PresentationFormat>Широкоэкранный</PresentationFormat>
  <Paragraphs>125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Roboto</vt:lpstr>
      <vt:lpstr>Wingdings</vt:lpstr>
      <vt:lpstr>Ретро</vt:lpstr>
      <vt:lpstr>Использование имплантируемых интерфейсов для реабилитации пациентов после ампутации кисти</vt:lpstr>
      <vt:lpstr>Актуальность</vt:lpstr>
      <vt:lpstr>Актуальность</vt:lpstr>
      <vt:lpstr>Цель</vt:lpstr>
      <vt:lpstr>Задачи исследования</vt:lpstr>
      <vt:lpstr>Материалы и методы исследования</vt:lpstr>
      <vt:lpstr>Полученные результаты</vt:lpstr>
      <vt:lpstr>Потребности пациента</vt:lpstr>
      <vt:lpstr>Устройство современного протеза</vt:lpstr>
      <vt:lpstr>Методы увеличения управляющих сигналов</vt:lpstr>
      <vt:lpstr>Манипулятор на основе наружных датчиков и ИИ </vt:lpstr>
      <vt:lpstr>Имплантируемые датчики</vt:lpstr>
      <vt:lpstr>Имплантируемый интерфейс</vt:lpstr>
      <vt:lpstr>Схема устройства</vt:lpstr>
      <vt:lpstr>Этапы разработки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имплантируемых интерфейсов для реабилитации пациентов</dc:title>
  <dc:creator>George Davidyan</dc:creator>
  <cp:lastModifiedBy>George Davidyan</cp:lastModifiedBy>
  <cp:revision>50</cp:revision>
  <dcterms:created xsi:type="dcterms:W3CDTF">2022-03-23T14:05:04Z</dcterms:created>
  <dcterms:modified xsi:type="dcterms:W3CDTF">2022-04-06T14:53:32Z</dcterms:modified>
</cp:coreProperties>
</file>