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71" r:id="rId3"/>
    <p:sldId id="301" r:id="rId4"/>
    <p:sldId id="302" r:id="rId5"/>
    <p:sldId id="300" r:id="rId6"/>
    <p:sldId id="320" r:id="rId7"/>
    <p:sldId id="323" r:id="rId8"/>
    <p:sldId id="322" r:id="rId9"/>
    <p:sldId id="337" r:id="rId10"/>
    <p:sldId id="325" r:id="rId11"/>
    <p:sldId id="304" r:id="rId12"/>
    <p:sldId id="306" r:id="rId13"/>
    <p:sldId id="307" r:id="rId14"/>
    <p:sldId id="309" r:id="rId15"/>
    <p:sldId id="310" r:id="rId16"/>
    <p:sldId id="333" r:id="rId17"/>
    <p:sldId id="311" r:id="rId18"/>
    <p:sldId id="328" r:id="rId19"/>
    <p:sldId id="329" r:id="rId20"/>
    <p:sldId id="264" r:id="rId21"/>
    <p:sldId id="330" r:id="rId22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itchFamily="2" charset="0"/>
      <p:regular r:id="rId32"/>
      <p:bold r:id="rId33"/>
      <p:italic r:id="rId34"/>
      <p:boldItalic r:id="rId35"/>
    </p:embeddedFont>
    <p:embeddedFont>
      <p:font typeface="Raleway Thin" pitchFamily="2" charset="-52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Бученков" initials="ЕБ" lastIdx="2" clrIdx="0">
    <p:extLst>
      <p:ext uri="{19B8F6BF-5375-455C-9EA6-DF929625EA0E}">
        <p15:presenceInfo xmlns:p15="http://schemas.microsoft.com/office/powerpoint/2012/main" userId="Евгений Бученк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4" autoAdjust="0"/>
    <p:restoredTop sz="94347" autoAdjust="0"/>
  </p:normalViewPr>
  <p:slideViewPr>
    <p:cSldViewPr snapToGrid="0">
      <p:cViewPr varScale="1">
        <p:scale>
          <a:sx n="105" d="100"/>
          <a:sy n="105" d="100"/>
        </p:scale>
        <p:origin x="298" y="62"/>
      </p:cViewPr>
      <p:guideLst>
        <p:guide orient="horz" pos="18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86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93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86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948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706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64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112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679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316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70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28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58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48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30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31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67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96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28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59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hyperlink" Target="mailto:evg@universe-soft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 idx="4294967295"/>
          </p:nvPr>
        </p:nvSpPr>
        <p:spPr>
          <a:xfrm>
            <a:off x="631164" y="762548"/>
            <a:ext cx="4750688" cy="2063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n-lt"/>
              </a:rPr>
              <a:t>Как частной клинике соответствовать законодательству, используя МИС</a:t>
            </a:r>
            <a:endParaRPr sz="3600" b="1" dirty="0">
              <a:latin typeface="+mn-lt"/>
            </a:endParaRPr>
          </a:p>
        </p:txBody>
      </p:sp>
      <p:grpSp>
        <p:nvGrpSpPr>
          <p:cNvPr id="340" name="Google Shape;2623;p47">
            <a:extLst>
              <a:ext uri="{FF2B5EF4-FFF2-40B4-BE49-F238E27FC236}">
                <a16:creationId xmlns:a16="http://schemas.microsoft.com/office/drawing/2014/main" id="{E6B6BB7B-CF67-40F0-AF03-CF7FE1AAFF66}"/>
              </a:ext>
            </a:extLst>
          </p:cNvPr>
          <p:cNvGrpSpPr/>
          <p:nvPr/>
        </p:nvGrpSpPr>
        <p:grpSpPr>
          <a:xfrm>
            <a:off x="5641665" y="1677848"/>
            <a:ext cx="2981634" cy="2970050"/>
            <a:chOff x="1926580" y="602477"/>
            <a:chExt cx="4456273" cy="4762466"/>
          </a:xfrm>
        </p:grpSpPr>
        <p:sp>
          <p:nvSpPr>
            <p:cNvPr id="341" name="Google Shape;2624;p47">
              <a:extLst>
                <a:ext uri="{FF2B5EF4-FFF2-40B4-BE49-F238E27FC236}">
                  <a16:creationId xmlns:a16="http://schemas.microsoft.com/office/drawing/2014/main" id="{8002AF41-BAE1-4AB7-8840-69D2BB882192}"/>
                </a:ext>
              </a:extLst>
            </p:cNvPr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2625;p47">
              <a:extLst>
                <a:ext uri="{FF2B5EF4-FFF2-40B4-BE49-F238E27FC236}">
                  <a16:creationId xmlns:a16="http://schemas.microsoft.com/office/drawing/2014/main" id="{D2316D39-B7A0-46C3-BE86-D8F010904F51}"/>
                </a:ext>
              </a:extLst>
            </p:cNvPr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2626;p47">
              <a:extLst>
                <a:ext uri="{FF2B5EF4-FFF2-40B4-BE49-F238E27FC236}">
                  <a16:creationId xmlns:a16="http://schemas.microsoft.com/office/drawing/2014/main" id="{1C38E80C-8752-4726-B227-BFAA63594F81}"/>
                </a:ext>
              </a:extLst>
            </p:cNvPr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2627;p47">
              <a:extLst>
                <a:ext uri="{FF2B5EF4-FFF2-40B4-BE49-F238E27FC236}">
                  <a16:creationId xmlns:a16="http://schemas.microsoft.com/office/drawing/2014/main" id="{7B340649-EA97-40C4-A9D9-3CD71505B3B5}"/>
                </a:ext>
              </a:extLst>
            </p:cNvPr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2628;p47">
              <a:extLst>
                <a:ext uri="{FF2B5EF4-FFF2-40B4-BE49-F238E27FC236}">
                  <a16:creationId xmlns:a16="http://schemas.microsoft.com/office/drawing/2014/main" id="{A9399977-C60A-4013-BB82-E9D410CFC484}"/>
                </a:ext>
              </a:extLst>
            </p:cNvPr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2629;p47">
              <a:extLst>
                <a:ext uri="{FF2B5EF4-FFF2-40B4-BE49-F238E27FC236}">
                  <a16:creationId xmlns:a16="http://schemas.microsoft.com/office/drawing/2014/main" id="{8C9AC500-3691-4477-952B-C982AE167FD5}"/>
                </a:ext>
              </a:extLst>
            </p:cNvPr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2630;p47">
              <a:extLst>
                <a:ext uri="{FF2B5EF4-FFF2-40B4-BE49-F238E27FC236}">
                  <a16:creationId xmlns:a16="http://schemas.microsoft.com/office/drawing/2014/main" id="{E6CC98F8-03F3-4C2B-B8C3-E478D4D745F3}"/>
                </a:ext>
              </a:extLst>
            </p:cNvPr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2631;p47">
              <a:extLst>
                <a:ext uri="{FF2B5EF4-FFF2-40B4-BE49-F238E27FC236}">
                  <a16:creationId xmlns:a16="http://schemas.microsoft.com/office/drawing/2014/main" id="{A2434B4D-61AE-4096-B9DB-6683B0B566C0}"/>
                </a:ext>
              </a:extLst>
            </p:cNvPr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2632;p47">
              <a:extLst>
                <a:ext uri="{FF2B5EF4-FFF2-40B4-BE49-F238E27FC236}">
                  <a16:creationId xmlns:a16="http://schemas.microsoft.com/office/drawing/2014/main" id="{165D8ACC-0E28-4E12-BA65-FBA0B7BD9908}"/>
                </a:ext>
              </a:extLst>
            </p:cNvPr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2633;p47">
              <a:extLst>
                <a:ext uri="{FF2B5EF4-FFF2-40B4-BE49-F238E27FC236}">
                  <a16:creationId xmlns:a16="http://schemas.microsoft.com/office/drawing/2014/main" id="{AAA05B9F-E39E-4D5F-905F-FCDD62918783}"/>
                </a:ext>
              </a:extLst>
            </p:cNvPr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2634;p47">
              <a:extLst>
                <a:ext uri="{FF2B5EF4-FFF2-40B4-BE49-F238E27FC236}">
                  <a16:creationId xmlns:a16="http://schemas.microsoft.com/office/drawing/2014/main" id="{BD223C50-0FA0-49B9-8384-F7C79A256A0E}"/>
                </a:ext>
              </a:extLst>
            </p:cNvPr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2635;p47">
              <a:extLst>
                <a:ext uri="{FF2B5EF4-FFF2-40B4-BE49-F238E27FC236}">
                  <a16:creationId xmlns:a16="http://schemas.microsoft.com/office/drawing/2014/main" id="{BD0A5E57-4BED-4BA8-BAB5-A7A19094324E}"/>
                </a:ext>
              </a:extLst>
            </p:cNvPr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2636;p47">
              <a:extLst>
                <a:ext uri="{FF2B5EF4-FFF2-40B4-BE49-F238E27FC236}">
                  <a16:creationId xmlns:a16="http://schemas.microsoft.com/office/drawing/2014/main" id="{307A22F9-A78D-4BD6-AC99-E6F40BEFB788}"/>
                </a:ext>
              </a:extLst>
            </p:cNvPr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2637;p47">
              <a:extLst>
                <a:ext uri="{FF2B5EF4-FFF2-40B4-BE49-F238E27FC236}">
                  <a16:creationId xmlns:a16="http://schemas.microsoft.com/office/drawing/2014/main" id="{4BFA2E0E-2B73-4875-BF78-8061B7BDE184}"/>
                </a:ext>
              </a:extLst>
            </p:cNvPr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2638;p47">
              <a:extLst>
                <a:ext uri="{FF2B5EF4-FFF2-40B4-BE49-F238E27FC236}">
                  <a16:creationId xmlns:a16="http://schemas.microsoft.com/office/drawing/2014/main" id="{DC61FA85-3086-4D2F-838E-D64BF90646FD}"/>
                </a:ext>
              </a:extLst>
            </p:cNvPr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2639;p47">
              <a:extLst>
                <a:ext uri="{FF2B5EF4-FFF2-40B4-BE49-F238E27FC236}">
                  <a16:creationId xmlns:a16="http://schemas.microsoft.com/office/drawing/2014/main" id="{9B5252E0-A116-4D8F-9C3C-CEFE1D9501FF}"/>
                </a:ext>
              </a:extLst>
            </p:cNvPr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2640;p47">
              <a:extLst>
                <a:ext uri="{FF2B5EF4-FFF2-40B4-BE49-F238E27FC236}">
                  <a16:creationId xmlns:a16="http://schemas.microsoft.com/office/drawing/2014/main" id="{D51915A1-9C10-4211-A909-0BE5ABADF19A}"/>
                </a:ext>
              </a:extLst>
            </p:cNvPr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2641;p47">
              <a:extLst>
                <a:ext uri="{FF2B5EF4-FFF2-40B4-BE49-F238E27FC236}">
                  <a16:creationId xmlns:a16="http://schemas.microsoft.com/office/drawing/2014/main" id="{4C1F4281-DF03-473A-8F8D-FAB62966474B}"/>
                </a:ext>
              </a:extLst>
            </p:cNvPr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2642;p47">
              <a:extLst>
                <a:ext uri="{FF2B5EF4-FFF2-40B4-BE49-F238E27FC236}">
                  <a16:creationId xmlns:a16="http://schemas.microsoft.com/office/drawing/2014/main" id="{E705CCED-97C6-45D3-8A14-E28CFD001764}"/>
                </a:ext>
              </a:extLst>
            </p:cNvPr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2643;p47">
              <a:extLst>
                <a:ext uri="{FF2B5EF4-FFF2-40B4-BE49-F238E27FC236}">
                  <a16:creationId xmlns:a16="http://schemas.microsoft.com/office/drawing/2014/main" id="{8E956DDA-4B66-4606-93B8-EDBC6C4275ED}"/>
                </a:ext>
              </a:extLst>
            </p:cNvPr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2644;p47">
              <a:extLst>
                <a:ext uri="{FF2B5EF4-FFF2-40B4-BE49-F238E27FC236}">
                  <a16:creationId xmlns:a16="http://schemas.microsoft.com/office/drawing/2014/main" id="{501550D8-0D6A-46F2-976C-7FAAA49D1C88}"/>
                </a:ext>
              </a:extLst>
            </p:cNvPr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2645;p47">
              <a:extLst>
                <a:ext uri="{FF2B5EF4-FFF2-40B4-BE49-F238E27FC236}">
                  <a16:creationId xmlns:a16="http://schemas.microsoft.com/office/drawing/2014/main" id="{947E7A0E-4401-42DC-9314-02379D4EE5DE}"/>
                </a:ext>
              </a:extLst>
            </p:cNvPr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2646;p47">
              <a:extLst>
                <a:ext uri="{FF2B5EF4-FFF2-40B4-BE49-F238E27FC236}">
                  <a16:creationId xmlns:a16="http://schemas.microsoft.com/office/drawing/2014/main" id="{7D81C608-5651-4D7B-9B58-5144A877C2DE}"/>
                </a:ext>
              </a:extLst>
            </p:cNvPr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2647;p47">
              <a:extLst>
                <a:ext uri="{FF2B5EF4-FFF2-40B4-BE49-F238E27FC236}">
                  <a16:creationId xmlns:a16="http://schemas.microsoft.com/office/drawing/2014/main" id="{107C8EBB-ECF1-404D-8C83-51E2E22C09CE}"/>
                </a:ext>
              </a:extLst>
            </p:cNvPr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2648;p47">
              <a:extLst>
                <a:ext uri="{FF2B5EF4-FFF2-40B4-BE49-F238E27FC236}">
                  <a16:creationId xmlns:a16="http://schemas.microsoft.com/office/drawing/2014/main" id="{C679E016-DEDC-47A0-9357-57C2D9E1397A}"/>
                </a:ext>
              </a:extLst>
            </p:cNvPr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2649;p47">
              <a:extLst>
                <a:ext uri="{FF2B5EF4-FFF2-40B4-BE49-F238E27FC236}">
                  <a16:creationId xmlns:a16="http://schemas.microsoft.com/office/drawing/2014/main" id="{9C58C7E0-D1D6-4D8A-8277-58CC1F1FDC5F}"/>
                </a:ext>
              </a:extLst>
            </p:cNvPr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2650;p47">
              <a:extLst>
                <a:ext uri="{FF2B5EF4-FFF2-40B4-BE49-F238E27FC236}">
                  <a16:creationId xmlns:a16="http://schemas.microsoft.com/office/drawing/2014/main" id="{13872B76-B7D0-4146-BF3A-434BDBD8BF45}"/>
                </a:ext>
              </a:extLst>
            </p:cNvPr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2651;p47">
              <a:extLst>
                <a:ext uri="{FF2B5EF4-FFF2-40B4-BE49-F238E27FC236}">
                  <a16:creationId xmlns:a16="http://schemas.microsoft.com/office/drawing/2014/main" id="{2FD824C4-59E4-4343-A39B-C6B43C0311CF}"/>
                </a:ext>
              </a:extLst>
            </p:cNvPr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2652;p47">
              <a:extLst>
                <a:ext uri="{FF2B5EF4-FFF2-40B4-BE49-F238E27FC236}">
                  <a16:creationId xmlns:a16="http://schemas.microsoft.com/office/drawing/2014/main" id="{D5159878-3855-4D19-91D1-75C9C7873187}"/>
                </a:ext>
              </a:extLst>
            </p:cNvPr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2653;p47">
              <a:extLst>
                <a:ext uri="{FF2B5EF4-FFF2-40B4-BE49-F238E27FC236}">
                  <a16:creationId xmlns:a16="http://schemas.microsoft.com/office/drawing/2014/main" id="{32A77304-0518-4400-A984-EFEA277823D6}"/>
                </a:ext>
              </a:extLst>
            </p:cNvPr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2654;p47">
              <a:extLst>
                <a:ext uri="{FF2B5EF4-FFF2-40B4-BE49-F238E27FC236}">
                  <a16:creationId xmlns:a16="http://schemas.microsoft.com/office/drawing/2014/main" id="{B21E55C1-FDF6-473D-AA73-7164301A1B93}"/>
                </a:ext>
              </a:extLst>
            </p:cNvPr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2655;p47">
              <a:extLst>
                <a:ext uri="{FF2B5EF4-FFF2-40B4-BE49-F238E27FC236}">
                  <a16:creationId xmlns:a16="http://schemas.microsoft.com/office/drawing/2014/main" id="{A148F7AE-E7EE-41C1-B472-BDE32C10005D}"/>
                </a:ext>
              </a:extLst>
            </p:cNvPr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2656;p47">
              <a:extLst>
                <a:ext uri="{FF2B5EF4-FFF2-40B4-BE49-F238E27FC236}">
                  <a16:creationId xmlns:a16="http://schemas.microsoft.com/office/drawing/2014/main" id="{5E631C0B-A95C-4683-8A9D-00FCEBA93808}"/>
                </a:ext>
              </a:extLst>
            </p:cNvPr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2657;p47">
              <a:extLst>
                <a:ext uri="{FF2B5EF4-FFF2-40B4-BE49-F238E27FC236}">
                  <a16:creationId xmlns:a16="http://schemas.microsoft.com/office/drawing/2014/main" id="{4FE35DEC-7113-440A-A0D1-2C3659B5896E}"/>
                </a:ext>
              </a:extLst>
            </p:cNvPr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2658;p47">
              <a:extLst>
                <a:ext uri="{FF2B5EF4-FFF2-40B4-BE49-F238E27FC236}">
                  <a16:creationId xmlns:a16="http://schemas.microsoft.com/office/drawing/2014/main" id="{2B9D3758-532E-41B1-80FE-0C74F6301449}"/>
                </a:ext>
              </a:extLst>
            </p:cNvPr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2659;p47">
              <a:extLst>
                <a:ext uri="{FF2B5EF4-FFF2-40B4-BE49-F238E27FC236}">
                  <a16:creationId xmlns:a16="http://schemas.microsoft.com/office/drawing/2014/main" id="{AD262E1F-4D8E-45B5-9F2E-9E86A63CFDEA}"/>
                </a:ext>
              </a:extLst>
            </p:cNvPr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2660;p47">
              <a:extLst>
                <a:ext uri="{FF2B5EF4-FFF2-40B4-BE49-F238E27FC236}">
                  <a16:creationId xmlns:a16="http://schemas.microsoft.com/office/drawing/2014/main" id="{3095C731-357C-4D7E-829D-CF22E0D89169}"/>
                </a:ext>
              </a:extLst>
            </p:cNvPr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2661;p47">
              <a:extLst>
                <a:ext uri="{FF2B5EF4-FFF2-40B4-BE49-F238E27FC236}">
                  <a16:creationId xmlns:a16="http://schemas.microsoft.com/office/drawing/2014/main" id="{E36643EB-D0D8-48DF-A37A-724EBFFF3A5B}"/>
                </a:ext>
              </a:extLst>
            </p:cNvPr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2662;p47">
              <a:extLst>
                <a:ext uri="{FF2B5EF4-FFF2-40B4-BE49-F238E27FC236}">
                  <a16:creationId xmlns:a16="http://schemas.microsoft.com/office/drawing/2014/main" id="{72454060-ABAA-4B7F-BFB9-10B60A8C1A97}"/>
                </a:ext>
              </a:extLst>
            </p:cNvPr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2663;p47">
              <a:extLst>
                <a:ext uri="{FF2B5EF4-FFF2-40B4-BE49-F238E27FC236}">
                  <a16:creationId xmlns:a16="http://schemas.microsoft.com/office/drawing/2014/main" id="{0D9AC97D-7CBF-443A-981B-074BA9B60171}"/>
                </a:ext>
              </a:extLst>
            </p:cNvPr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2664;p47">
              <a:extLst>
                <a:ext uri="{FF2B5EF4-FFF2-40B4-BE49-F238E27FC236}">
                  <a16:creationId xmlns:a16="http://schemas.microsoft.com/office/drawing/2014/main" id="{7BE73BBC-8863-40AD-BFDB-ADB398221EF2}"/>
                </a:ext>
              </a:extLst>
            </p:cNvPr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2665;p47">
              <a:extLst>
                <a:ext uri="{FF2B5EF4-FFF2-40B4-BE49-F238E27FC236}">
                  <a16:creationId xmlns:a16="http://schemas.microsoft.com/office/drawing/2014/main" id="{F14A99CF-CEBB-4C69-9774-9E1C68AD221D}"/>
                </a:ext>
              </a:extLst>
            </p:cNvPr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2666;p47">
              <a:extLst>
                <a:ext uri="{FF2B5EF4-FFF2-40B4-BE49-F238E27FC236}">
                  <a16:creationId xmlns:a16="http://schemas.microsoft.com/office/drawing/2014/main" id="{CB171075-3D03-4699-920F-7428347FD965}"/>
                </a:ext>
              </a:extLst>
            </p:cNvPr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2667;p47">
              <a:extLst>
                <a:ext uri="{FF2B5EF4-FFF2-40B4-BE49-F238E27FC236}">
                  <a16:creationId xmlns:a16="http://schemas.microsoft.com/office/drawing/2014/main" id="{28B9F92F-6D09-452E-BA52-0C25FAE82FB7}"/>
                </a:ext>
              </a:extLst>
            </p:cNvPr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2668;p47">
              <a:extLst>
                <a:ext uri="{FF2B5EF4-FFF2-40B4-BE49-F238E27FC236}">
                  <a16:creationId xmlns:a16="http://schemas.microsoft.com/office/drawing/2014/main" id="{4FFA8953-0999-437B-BED0-0587ECB59F1E}"/>
                </a:ext>
              </a:extLst>
            </p:cNvPr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2669;p47">
              <a:extLst>
                <a:ext uri="{FF2B5EF4-FFF2-40B4-BE49-F238E27FC236}">
                  <a16:creationId xmlns:a16="http://schemas.microsoft.com/office/drawing/2014/main" id="{6924689D-F167-4D84-83F7-8192D6C88BD0}"/>
                </a:ext>
              </a:extLst>
            </p:cNvPr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2670;p47">
              <a:extLst>
                <a:ext uri="{FF2B5EF4-FFF2-40B4-BE49-F238E27FC236}">
                  <a16:creationId xmlns:a16="http://schemas.microsoft.com/office/drawing/2014/main" id="{AE4C4868-8E3A-47DD-A373-7DEA412916A6}"/>
                </a:ext>
              </a:extLst>
            </p:cNvPr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2671;p47">
              <a:extLst>
                <a:ext uri="{FF2B5EF4-FFF2-40B4-BE49-F238E27FC236}">
                  <a16:creationId xmlns:a16="http://schemas.microsoft.com/office/drawing/2014/main" id="{1E142714-B2B5-46A9-AE4F-71412C029CA3}"/>
                </a:ext>
              </a:extLst>
            </p:cNvPr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2672;p47">
              <a:extLst>
                <a:ext uri="{FF2B5EF4-FFF2-40B4-BE49-F238E27FC236}">
                  <a16:creationId xmlns:a16="http://schemas.microsoft.com/office/drawing/2014/main" id="{937CCCB9-99FA-4F90-943B-3B3833FE6A73}"/>
                </a:ext>
              </a:extLst>
            </p:cNvPr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2673;p47">
              <a:extLst>
                <a:ext uri="{FF2B5EF4-FFF2-40B4-BE49-F238E27FC236}">
                  <a16:creationId xmlns:a16="http://schemas.microsoft.com/office/drawing/2014/main" id="{67D98B22-ECDE-480A-812B-D813D65A7996}"/>
                </a:ext>
              </a:extLst>
            </p:cNvPr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2674;p47">
              <a:extLst>
                <a:ext uri="{FF2B5EF4-FFF2-40B4-BE49-F238E27FC236}">
                  <a16:creationId xmlns:a16="http://schemas.microsoft.com/office/drawing/2014/main" id="{7CE64E62-91C9-418C-B6E0-4CC1752CA023}"/>
                </a:ext>
              </a:extLst>
            </p:cNvPr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2675;p47">
              <a:extLst>
                <a:ext uri="{FF2B5EF4-FFF2-40B4-BE49-F238E27FC236}">
                  <a16:creationId xmlns:a16="http://schemas.microsoft.com/office/drawing/2014/main" id="{4A4513F9-90A9-44BD-BDB1-C2EEEE360D14}"/>
                </a:ext>
              </a:extLst>
            </p:cNvPr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2676;p47">
              <a:extLst>
                <a:ext uri="{FF2B5EF4-FFF2-40B4-BE49-F238E27FC236}">
                  <a16:creationId xmlns:a16="http://schemas.microsoft.com/office/drawing/2014/main" id="{7B574FF9-C2AE-46C1-AEDA-6019139EECC8}"/>
                </a:ext>
              </a:extLst>
            </p:cNvPr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2677;p47">
              <a:extLst>
                <a:ext uri="{FF2B5EF4-FFF2-40B4-BE49-F238E27FC236}">
                  <a16:creationId xmlns:a16="http://schemas.microsoft.com/office/drawing/2014/main" id="{1ED7044D-C29D-4D23-BDDE-13CB4FE9C846}"/>
                </a:ext>
              </a:extLst>
            </p:cNvPr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2678;p47">
              <a:extLst>
                <a:ext uri="{FF2B5EF4-FFF2-40B4-BE49-F238E27FC236}">
                  <a16:creationId xmlns:a16="http://schemas.microsoft.com/office/drawing/2014/main" id="{A3AB48DC-8BC8-4258-9FBE-6C32D619CB4B}"/>
                </a:ext>
              </a:extLst>
            </p:cNvPr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2679;p47">
              <a:extLst>
                <a:ext uri="{FF2B5EF4-FFF2-40B4-BE49-F238E27FC236}">
                  <a16:creationId xmlns:a16="http://schemas.microsoft.com/office/drawing/2014/main" id="{41B9FA9B-4AEF-4C7E-A37C-CE95FC1F82C0}"/>
                </a:ext>
              </a:extLst>
            </p:cNvPr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2680;p47">
              <a:extLst>
                <a:ext uri="{FF2B5EF4-FFF2-40B4-BE49-F238E27FC236}">
                  <a16:creationId xmlns:a16="http://schemas.microsoft.com/office/drawing/2014/main" id="{93233C28-F1A4-40DA-9F8A-AA7FCA6B4763}"/>
                </a:ext>
              </a:extLst>
            </p:cNvPr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2681;p47">
              <a:extLst>
                <a:ext uri="{FF2B5EF4-FFF2-40B4-BE49-F238E27FC236}">
                  <a16:creationId xmlns:a16="http://schemas.microsoft.com/office/drawing/2014/main" id="{BE8C18F2-37B5-4C9A-AA38-E83F614F0FCA}"/>
                </a:ext>
              </a:extLst>
            </p:cNvPr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2682;p47">
              <a:extLst>
                <a:ext uri="{FF2B5EF4-FFF2-40B4-BE49-F238E27FC236}">
                  <a16:creationId xmlns:a16="http://schemas.microsoft.com/office/drawing/2014/main" id="{4CF9AA07-1C8A-4FFE-8961-8830128542EC}"/>
                </a:ext>
              </a:extLst>
            </p:cNvPr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2683;p47">
              <a:extLst>
                <a:ext uri="{FF2B5EF4-FFF2-40B4-BE49-F238E27FC236}">
                  <a16:creationId xmlns:a16="http://schemas.microsoft.com/office/drawing/2014/main" id="{2C65B50E-E01D-41F8-998F-FE2DE7E87E3E}"/>
                </a:ext>
              </a:extLst>
            </p:cNvPr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2684;p47">
              <a:extLst>
                <a:ext uri="{FF2B5EF4-FFF2-40B4-BE49-F238E27FC236}">
                  <a16:creationId xmlns:a16="http://schemas.microsoft.com/office/drawing/2014/main" id="{5D605948-19C2-4367-96BC-633533DF0974}"/>
                </a:ext>
              </a:extLst>
            </p:cNvPr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2685;p47">
              <a:extLst>
                <a:ext uri="{FF2B5EF4-FFF2-40B4-BE49-F238E27FC236}">
                  <a16:creationId xmlns:a16="http://schemas.microsoft.com/office/drawing/2014/main" id="{3EC79286-186C-4987-901D-D2117ACFE2FC}"/>
                </a:ext>
              </a:extLst>
            </p:cNvPr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2686;p47">
              <a:extLst>
                <a:ext uri="{FF2B5EF4-FFF2-40B4-BE49-F238E27FC236}">
                  <a16:creationId xmlns:a16="http://schemas.microsoft.com/office/drawing/2014/main" id="{63CB825C-6B5F-4CCC-908A-16B7ECA7090F}"/>
                </a:ext>
              </a:extLst>
            </p:cNvPr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2687;p47">
              <a:extLst>
                <a:ext uri="{FF2B5EF4-FFF2-40B4-BE49-F238E27FC236}">
                  <a16:creationId xmlns:a16="http://schemas.microsoft.com/office/drawing/2014/main" id="{C5011203-11F8-4C07-A541-BF3522E29D37}"/>
                </a:ext>
              </a:extLst>
            </p:cNvPr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2688;p47">
              <a:extLst>
                <a:ext uri="{FF2B5EF4-FFF2-40B4-BE49-F238E27FC236}">
                  <a16:creationId xmlns:a16="http://schemas.microsoft.com/office/drawing/2014/main" id="{8FB68A7B-438A-4827-9F36-EEE9DABA7969}"/>
                </a:ext>
              </a:extLst>
            </p:cNvPr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2689;p47">
              <a:extLst>
                <a:ext uri="{FF2B5EF4-FFF2-40B4-BE49-F238E27FC236}">
                  <a16:creationId xmlns:a16="http://schemas.microsoft.com/office/drawing/2014/main" id="{5F68095E-39B7-41AD-A8A6-8D5DEC794B11}"/>
                </a:ext>
              </a:extLst>
            </p:cNvPr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2690;p47">
              <a:extLst>
                <a:ext uri="{FF2B5EF4-FFF2-40B4-BE49-F238E27FC236}">
                  <a16:creationId xmlns:a16="http://schemas.microsoft.com/office/drawing/2014/main" id="{FA4D0B09-D98D-47EA-ADA5-D7F80CD9D2D3}"/>
                </a:ext>
              </a:extLst>
            </p:cNvPr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2691;p47">
              <a:extLst>
                <a:ext uri="{FF2B5EF4-FFF2-40B4-BE49-F238E27FC236}">
                  <a16:creationId xmlns:a16="http://schemas.microsoft.com/office/drawing/2014/main" id="{51E2F8C5-E556-4156-91B2-D89C2F9CE242}"/>
                </a:ext>
              </a:extLst>
            </p:cNvPr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2692;p47">
              <a:extLst>
                <a:ext uri="{FF2B5EF4-FFF2-40B4-BE49-F238E27FC236}">
                  <a16:creationId xmlns:a16="http://schemas.microsoft.com/office/drawing/2014/main" id="{8F62EDE2-3D1D-436F-9C2D-0CA73C2AB165}"/>
                </a:ext>
              </a:extLst>
            </p:cNvPr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2693;p47">
              <a:extLst>
                <a:ext uri="{FF2B5EF4-FFF2-40B4-BE49-F238E27FC236}">
                  <a16:creationId xmlns:a16="http://schemas.microsoft.com/office/drawing/2014/main" id="{F1CB10E9-9C42-4B84-9434-9169AA9BE4F9}"/>
                </a:ext>
              </a:extLst>
            </p:cNvPr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2694;p47">
              <a:extLst>
                <a:ext uri="{FF2B5EF4-FFF2-40B4-BE49-F238E27FC236}">
                  <a16:creationId xmlns:a16="http://schemas.microsoft.com/office/drawing/2014/main" id="{8E029910-28D3-428D-9FE4-809A3CC4E97F}"/>
                </a:ext>
              </a:extLst>
            </p:cNvPr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2695;p47">
              <a:extLst>
                <a:ext uri="{FF2B5EF4-FFF2-40B4-BE49-F238E27FC236}">
                  <a16:creationId xmlns:a16="http://schemas.microsoft.com/office/drawing/2014/main" id="{E3BF28AE-C25C-474B-98C6-6010D49D4024}"/>
                </a:ext>
              </a:extLst>
            </p:cNvPr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2696;p47">
              <a:extLst>
                <a:ext uri="{FF2B5EF4-FFF2-40B4-BE49-F238E27FC236}">
                  <a16:creationId xmlns:a16="http://schemas.microsoft.com/office/drawing/2014/main" id="{A4FE2B2D-8AFB-45E4-A33D-45AF5501A655}"/>
                </a:ext>
              </a:extLst>
            </p:cNvPr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2697;p47">
              <a:extLst>
                <a:ext uri="{FF2B5EF4-FFF2-40B4-BE49-F238E27FC236}">
                  <a16:creationId xmlns:a16="http://schemas.microsoft.com/office/drawing/2014/main" id="{0CDD9DAB-B7E9-4A34-9F92-9ECFA4C6971E}"/>
                </a:ext>
              </a:extLst>
            </p:cNvPr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2698;p47">
              <a:extLst>
                <a:ext uri="{FF2B5EF4-FFF2-40B4-BE49-F238E27FC236}">
                  <a16:creationId xmlns:a16="http://schemas.microsoft.com/office/drawing/2014/main" id="{29BA4935-4509-4C39-9608-1513FA6ED94C}"/>
                </a:ext>
              </a:extLst>
            </p:cNvPr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2699;p47">
              <a:extLst>
                <a:ext uri="{FF2B5EF4-FFF2-40B4-BE49-F238E27FC236}">
                  <a16:creationId xmlns:a16="http://schemas.microsoft.com/office/drawing/2014/main" id="{7B6DAACE-79ED-4B8D-87CA-F68B3BFF3123}"/>
                </a:ext>
              </a:extLst>
            </p:cNvPr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2700;p47">
              <a:extLst>
                <a:ext uri="{FF2B5EF4-FFF2-40B4-BE49-F238E27FC236}">
                  <a16:creationId xmlns:a16="http://schemas.microsoft.com/office/drawing/2014/main" id="{8A71C4D2-E5C8-44EF-9253-BA8DF3411474}"/>
                </a:ext>
              </a:extLst>
            </p:cNvPr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2701;p47">
              <a:extLst>
                <a:ext uri="{FF2B5EF4-FFF2-40B4-BE49-F238E27FC236}">
                  <a16:creationId xmlns:a16="http://schemas.microsoft.com/office/drawing/2014/main" id="{36E419BB-0491-4199-9BF2-A69F220439A4}"/>
                </a:ext>
              </a:extLst>
            </p:cNvPr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2702;p47">
              <a:extLst>
                <a:ext uri="{FF2B5EF4-FFF2-40B4-BE49-F238E27FC236}">
                  <a16:creationId xmlns:a16="http://schemas.microsoft.com/office/drawing/2014/main" id="{1E092960-16F3-4B23-8A32-D886E7D41EEB}"/>
                </a:ext>
              </a:extLst>
            </p:cNvPr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2703;p47">
              <a:extLst>
                <a:ext uri="{FF2B5EF4-FFF2-40B4-BE49-F238E27FC236}">
                  <a16:creationId xmlns:a16="http://schemas.microsoft.com/office/drawing/2014/main" id="{D5981A59-1B73-4288-8D4D-569E4090AFA6}"/>
                </a:ext>
              </a:extLst>
            </p:cNvPr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2704;p47">
              <a:extLst>
                <a:ext uri="{FF2B5EF4-FFF2-40B4-BE49-F238E27FC236}">
                  <a16:creationId xmlns:a16="http://schemas.microsoft.com/office/drawing/2014/main" id="{2DA97856-5FB9-4AF2-BD25-789108AD75F0}"/>
                </a:ext>
              </a:extLst>
            </p:cNvPr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2705;p47">
              <a:extLst>
                <a:ext uri="{FF2B5EF4-FFF2-40B4-BE49-F238E27FC236}">
                  <a16:creationId xmlns:a16="http://schemas.microsoft.com/office/drawing/2014/main" id="{C61B6894-DE7D-4240-880B-CFEB9DBE8382}"/>
                </a:ext>
              </a:extLst>
            </p:cNvPr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2706;p47">
              <a:extLst>
                <a:ext uri="{FF2B5EF4-FFF2-40B4-BE49-F238E27FC236}">
                  <a16:creationId xmlns:a16="http://schemas.microsoft.com/office/drawing/2014/main" id="{3CCC025A-9FC8-4DCF-8A4C-4ED42AC08CCD}"/>
                </a:ext>
              </a:extLst>
            </p:cNvPr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2707;p47">
              <a:extLst>
                <a:ext uri="{FF2B5EF4-FFF2-40B4-BE49-F238E27FC236}">
                  <a16:creationId xmlns:a16="http://schemas.microsoft.com/office/drawing/2014/main" id="{264E54D5-1875-4E56-A96B-8637A2D71AC1}"/>
                </a:ext>
              </a:extLst>
            </p:cNvPr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2708;p47">
              <a:extLst>
                <a:ext uri="{FF2B5EF4-FFF2-40B4-BE49-F238E27FC236}">
                  <a16:creationId xmlns:a16="http://schemas.microsoft.com/office/drawing/2014/main" id="{024C3A31-99A3-46D2-9923-EB7BC29F5E79}"/>
                </a:ext>
              </a:extLst>
            </p:cNvPr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2709;p47">
              <a:extLst>
                <a:ext uri="{FF2B5EF4-FFF2-40B4-BE49-F238E27FC236}">
                  <a16:creationId xmlns:a16="http://schemas.microsoft.com/office/drawing/2014/main" id="{C856E89F-5B0B-42B0-B6A8-B3EB59F04461}"/>
                </a:ext>
              </a:extLst>
            </p:cNvPr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2710;p47">
              <a:extLst>
                <a:ext uri="{FF2B5EF4-FFF2-40B4-BE49-F238E27FC236}">
                  <a16:creationId xmlns:a16="http://schemas.microsoft.com/office/drawing/2014/main" id="{6D5117C2-C3E1-4330-BC3C-14D760AD3BE7}"/>
                </a:ext>
              </a:extLst>
            </p:cNvPr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2711;p47">
              <a:extLst>
                <a:ext uri="{FF2B5EF4-FFF2-40B4-BE49-F238E27FC236}">
                  <a16:creationId xmlns:a16="http://schemas.microsoft.com/office/drawing/2014/main" id="{BC9AB600-6356-4B90-8C29-07DCC18C0B96}"/>
                </a:ext>
              </a:extLst>
            </p:cNvPr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2712;p47">
              <a:extLst>
                <a:ext uri="{FF2B5EF4-FFF2-40B4-BE49-F238E27FC236}">
                  <a16:creationId xmlns:a16="http://schemas.microsoft.com/office/drawing/2014/main" id="{4EC8448B-8E82-40BE-B813-6CFEFB08F047}"/>
                </a:ext>
              </a:extLst>
            </p:cNvPr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2713;p47">
              <a:extLst>
                <a:ext uri="{FF2B5EF4-FFF2-40B4-BE49-F238E27FC236}">
                  <a16:creationId xmlns:a16="http://schemas.microsoft.com/office/drawing/2014/main" id="{68BB02E1-B139-4FFF-B87D-4A4AD7EA99B8}"/>
                </a:ext>
              </a:extLst>
            </p:cNvPr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2714;p47">
              <a:extLst>
                <a:ext uri="{FF2B5EF4-FFF2-40B4-BE49-F238E27FC236}">
                  <a16:creationId xmlns:a16="http://schemas.microsoft.com/office/drawing/2014/main" id="{B003AFBB-4F26-45D1-8090-5B27C52EB5A8}"/>
                </a:ext>
              </a:extLst>
            </p:cNvPr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2715;p47">
              <a:extLst>
                <a:ext uri="{FF2B5EF4-FFF2-40B4-BE49-F238E27FC236}">
                  <a16:creationId xmlns:a16="http://schemas.microsoft.com/office/drawing/2014/main" id="{70EAA98D-5B27-4274-9F74-6D79EF77D096}"/>
                </a:ext>
              </a:extLst>
            </p:cNvPr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2716;p47">
              <a:extLst>
                <a:ext uri="{FF2B5EF4-FFF2-40B4-BE49-F238E27FC236}">
                  <a16:creationId xmlns:a16="http://schemas.microsoft.com/office/drawing/2014/main" id="{6B3782B2-5576-4D24-A9B3-452FE9A88001}"/>
                </a:ext>
              </a:extLst>
            </p:cNvPr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2717;p47">
              <a:extLst>
                <a:ext uri="{FF2B5EF4-FFF2-40B4-BE49-F238E27FC236}">
                  <a16:creationId xmlns:a16="http://schemas.microsoft.com/office/drawing/2014/main" id="{E8B7C24F-4F8F-45B4-8E3B-6D6DB2744861}"/>
                </a:ext>
              </a:extLst>
            </p:cNvPr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2718;p47">
              <a:extLst>
                <a:ext uri="{FF2B5EF4-FFF2-40B4-BE49-F238E27FC236}">
                  <a16:creationId xmlns:a16="http://schemas.microsoft.com/office/drawing/2014/main" id="{5E829FBC-9044-47FA-963B-BD98F6B5B2A7}"/>
                </a:ext>
              </a:extLst>
            </p:cNvPr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2719;p47">
              <a:extLst>
                <a:ext uri="{FF2B5EF4-FFF2-40B4-BE49-F238E27FC236}">
                  <a16:creationId xmlns:a16="http://schemas.microsoft.com/office/drawing/2014/main" id="{DF41A8DE-23F7-45FB-BDB1-7DA36C169828}"/>
                </a:ext>
              </a:extLst>
            </p:cNvPr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2720;p47">
              <a:extLst>
                <a:ext uri="{FF2B5EF4-FFF2-40B4-BE49-F238E27FC236}">
                  <a16:creationId xmlns:a16="http://schemas.microsoft.com/office/drawing/2014/main" id="{79CBE48C-2A94-4770-9298-B79D82EBA594}"/>
                </a:ext>
              </a:extLst>
            </p:cNvPr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2721;p47">
              <a:extLst>
                <a:ext uri="{FF2B5EF4-FFF2-40B4-BE49-F238E27FC236}">
                  <a16:creationId xmlns:a16="http://schemas.microsoft.com/office/drawing/2014/main" id="{725C60C5-5B27-441D-B0F7-14A28F76285E}"/>
                </a:ext>
              </a:extLst>
            </p:cNvPr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2722;p47">
              <a:extLst>
                <a:ext uri="{FF2B5EF4-FFF2-40B4-BE49-F238E27FC236}">
                  <a16:creationId xmlns:a16="http://schemas.microsoft.com/office/drawing/2014/main" id="{5B96C08C-4B98-4B78-AB32-23EC7C19B631}"/>
                </a:ext>
              </a:extLst>
            </p:cNvPr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2723;p47">
              <a:extLst>
                <a:ext uri="{FF2B5EF4-FFF2-40B4-BE49-F238E27FC236}">
                  <a16:creationId xmlns:a16="http://schemas.microsoft.com/office/drawing/2014/main" id="{3CB09A55-9B7C-44E2-B869-BD8FF61B38A5}"/>
                </a:ext>
              </a:extLst>
            </p:cNvPr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2724;p47">
              <a:extLst>
                <a:ext uri="{FF2B5EF4-FFF2-40B4-BE49-F238E27FC236}">
                  <a16:creationId xmlns:a16="http://schemas.microsoft.com/office/drawing/2014/main" id="{94492B0B-EBAB-4657-8D9E-E79BB1372E5A}"/>
                </a:ext>
              </a:extLst>
            </p:cNvPr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2725;p47">
              <a:extLst>
                <a:ext uri="{FF2B5EF4-FFF2-40B4-BE49-F238E27FC236}">
                  <a16:creationId xmlns:a16="http://schemas.microsoft.com/office/drawing/2014/main" id="{BF18CEBA-FEF3-4380-B03F-160B44EE08EE}"/>
                </a:ext>
              </a:extLst>
            </p:cNvPr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2726;p47">
              <a:extLst>
                <a:ext uri="{FF2B5EF4-FFF2-40B4-BE49-F238E27FC236}">
                  <a16:creationId xmlns:a16="http://schemas.microsoft.com/office/drawing/2014/main" id="{D597DD84-CB7E-4DEC-8940-6D5CA1DBFA08}"/>
                </a:ext>
              </a:extLst>
            </p:cNvPr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2727;p47">
              <a:extLst>
                <a:ext uri="{FF2B5EF4-FFF2-40B4-BE49-F238E27FC236}">
                  <a16:creationId xmlns:a16="http://schemas.microsoft.com/office/drawing/2014/main" id="{20C86059-28D7-47D3-90C8-ED3E4E2152B0}"/>
                </a:ext>
              </a:extLst>
            </p:cNvPr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2728;p47">
              <a:extLst>
                <a:ext uri="{FF2B5EF4-FFF2-40B4-BE49-F238E27FC236}">
                  <a16:creationId xmlns:a16="http://schemas.microsoft.com/office/drawing/2014/main" id="{4480FEA7-2344-43F9-9AD7-CFD60B582C6E}"/>
                </a:ext>
              </a:extLst>
            </p:cNvPr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2729;p47">
              <a:extLst>
                <a:ext uri="{FF2B5EF4-FFF2-40B4-BE49-F238E27FC236}">
                  <a16:creationId xmlns:a16="http://schemas.microsoft.com/office/drawing/2014/main" id="{94607D49-EB7B-47C7-B6FD-79A257797834}"/>
                </a:ext>
              </a:extLst>
            </p:cNvPr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2730;p47">
              <a:extLst>
                <a:ext uri="{FF2B5EF4-FFF2-40B4-BE49-F238E27FC236}">
                  <a16:creationId xmlns:a16="http://schemas.microsoft.com/office/drawing/2014/main" id="{0470AD78-9B36-4017-8317-A2FDCCDD0973}"/>
                </a:ext>
              </a:extLst>
            </p:cNvPr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2731;p47">
              <a:extLst>
                <a:ext uri="{FF2B5EF4-FFF2-40B4-BE49-F238E27FC236}">
                  <a16:creationId xmlns:a16="http://schemas.microsoft.com/office/drawing/2014/main" id="{EDB0F585-0DFF-41D2-830C-FA722DC5279F}"/>
                </a:ext>
              </a:extLst>
            </p:cNvPr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2732;p47">
              <a:extLst>
                <a:ext uri="{FF2B5EF4-FFF2-40B4-BE49-F238E27FC236}">
                  <a16:creationId xmlns:a16="http://schemas.microsoft.com/office/drawing/2014/main" id="{F74B2A7F-6566-47C2-9C0F-2F3FC1586124}"/>
                </a:ext>
              </a:extLst>
            </p:cNvPr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2733;p47">
              <a:extLst>
                <a:ext uri="{FF2B5EF4-FFF2-40B4-BE49-F238E27FC236}">
                  <a16:creationId xmlns:a16="http://schemas.microsoft.com/office/drawing/2014/main" id="{9E735ABF-B965-49F2-B286-CA72A90229B9}"/>
                </a:ext>
              </a:extLst>
            </p:cNvPr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2734;p47">
              <a:extLst>
                <a:ext uri="{FF2B5EF4-FFF2-40B4-BE49-F238E27FC236}">
                  <a16:creationId xmlns:a16="http://schemas.microsoft.com/office/drawing/2014/main" id="{9CEC2C7A-7B89-425F-B68C-7BAB27BAA39A}"/>
                </a:ext>
              </a:extLst>
            </p:cNvPr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2735;p47">
              <a:extLst>
                <a:ext uri="{FF2B5EF4-FFF2-40B4-BE49-F238E27FC236}">
                  <a16:creationId xmlns:a16="http://schemas.microsoft.com/office/drawing/2014/main" id="{094DAC68-AFB4-4520-9F13-8F0C29C1907B}"/>
                </a:ext>
              </a:extLst>
            </p:cNvPr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2736;p47">
              <a:extLst>
                <a:ext uri="{FF2B5EF4-FFF2-40B4-BE49-F238E27FC236}">
                  <a16:creationId xmlns:a16="http://schemas.microsoft.com/office/drawing/2014/main" id="{2AC8ADB4-4FD5-4D06-95B2-4BBFE5F56145}"/>
                </a:ext>
              </a:extLst>
            </p:cNvPr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2737;p47">
              <a:extLst>
                <a:ext uri="{FF2B5EF4-FFF2-40B4-BE49-F238E27FC236}">
                  <a16:creationId xmlns:a16="http://schemas.microsoft.com/office/drawing/2014/main" id="{FD27225F-F042-47D7-ACB4-02AD2640BB2D}"/>
                </a:ext>
              </a:extLst>
            </p:cNvPr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2738;p47">
              <a:extLst>
                <a:ext uri="{FF2B5EF4-FFF2-40B4-BE49-F238E27FC236}">
                  <a16:creationId xmlns:a16="http://schemas.microsoft.com/office/drawing/2014/main" id="{601E72EB-F85E-4560-9324-A80A3CEE6209}"/>
                </a:ext>
              </a:extLst>
            </p:cNvPr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2739;p47">
              <a:extLst>
                <a:ext uri="{FF2B5EF4-FFF2-40B4-BE49-F238E27FC236}">
                  <a16:creationId xmlns:a16="http://schemas.microsoft.com/office/drawing/2014/main" id="{61DCE115-F9D1-44CE-A529-3391E6DA4283}"/>
                </a:ext>
              </a:extLst>
            </p:cNvPr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2740;p47">
              <a:extLst>
                <a:ext uri="{FF2B5EF4-FFF2-40B4-BE49-F238E27FC236}">
                  <a16:creationId xmlns:a16="http://schemas.microsoft.com/office/drawing/2014/main" id="{890FB6A4-038A-4047-9FFF-711587BFA5CC}"/>
                </a:ext>
              </a:extLst>
            </p:cNvPr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2741;p47">
              <a:extLst>
                <a:ext uri="{FF2B5EF4-FFF2-40B4-BE49-F238E27FC236}">
                  <a16:creationId xmlns:a16="http://schemas.microsoft.com/office/drawing/2014/main" id="{0B703368-CF7B-4CDD-88F2-70FE0737EBF5}"/>
                </a:ext>
              </a:extLst>
            </p:cNvPr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2742;p47">
              <a:extLst>
                <a:ext uri="{FF2B5EF4-FFF2-40B4-BE49-F238E27FC236}">
                  <a16:creationId xmlns:a16="http://schemas.microsoft.com/office/drawing/2014/main" id="{B6C86D9F-8D19-412A-8F9A-85BA7457B304}"/>
                </a:ext>
              </a:extLst>
            </p:cNvPr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2743;p47">
              <a:extLst>
                <a:ext uri="{FF2B5EF4-FFF2-40B4-BE49-F238E27FC236}">
                  <a16:creationId xmlns:a16="http://schemas.microsoft.com/office/drawing/2014/main" id="{9B3BA0CD-CD28-46BE-A346-6929CF4ECA62}"/>
                </a:ext>
              </a:extLst>
            </p:cNvPr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2744;p47">
              <a:extLst>
                <a:ext uri="{FF2B5EF4-FFF2-40B4-BE49-F238E27FC236}">
                  <a16:creationId xmlns:a16="http://schemas.microsoft.com/office/drawing/2014/main" id="{50304AF0-9CA3-4471-A442-27DB53400C69}"/>
                </a:ext>
              </a:extLst>
            </p:cNvPr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2745;p47">
              <a:extLst>
                <a:ext uri="{FF2B5EF4-FFF2-40B4-BE49-F238E27FC236}">
                  <a16:creationId xmlns:a16="http://schemas.microsoft.com/office/drawing/2014/main" id="{67993E3D-CF30-4F50-AFC1-593E01B5CFB6}"/>
                </a:ext>
              </a:extLst>
            </p:cNvPr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2746;p47">
              <a:extLst>
                <a:ext uri="{FF2B5EF4-FFF2-40B4-BE49-F238E27FC236}">
                  <a16:creationId xmlns:a16="http://schemas.microsoft.com/office/drawing/2014/main" id="{9B39D05B-CDB3-4B4C-AB4B-6F9309865FB9}"/>
                </a:ext>
              </a:extLst>
            </p:cNvPr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2747;p47">
              <a:extLst>
                <a:ext uri="{FF2B5EF4-FFF2-40B4-BE49-F238E27FC236}">
                  <a16:creationId xmlns:a16="http://schemas.microsoft.com/office/drawing/2014/main" id="{C79BD31B-6310-4000-9027-A83621AF3F79}"/>
                </a:ext>
              </a:extLst>
            </p:cNvPr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2748;p47">
              <a:extLst>
                <a:ext uri="{FF2B5EF4-FFF2-40B4-BE49-F238E27FC236}">
                  <a16:creationId xmlns:a16="http://schemas.microsoft.com/office/drawing/2014/main" id="{8561BE34-75D1-4102-A87C-A71AE8DABF4F}"/>
                </a:ext>
              </a:extLst>
            </p:cNvPr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2749;p47">
              <a:extLst>
                <a:ext uri="{FF2B5EF4-FFF2-40B4-BE49-F238E27FC236}">
                  <a16:creationId xmlns:a16="http://schemas.microsoft.com/office/drawing/2014/main" id="{C3A6E9D4-1904-478B-8A61-4A2C903729D7}"/>
                </a:ext>
              </a:extLst>
            </p:cNvPr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2750;p47">
              <a:extLst>
                <a:ext uri="{FF2B5EF4-FFF2-40B4-BE49-F238E27FC236}">
                  <a16:creationId xmlns:a16="http://schemas.microsoft.com/office/drawing/2014/main" id="{396C4C23-7C08-46B7-840B-8F6B8EBB203B}"/>
                </a:ext>
              </a:extLst>
            </p:cNvPr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2751;p47">
              <a:extLst>
                <a:ext uri="{FF2B5EF4-FFF2-40B4-BE49-F238E27FC236}">
                  <a16:creationId xmlns:a16="http://schemas.microsoft.com/office/drawing/2014/main" id="{54A1C9C2-E7D2-4B3E-B6AE-64E1B4D1CAD6}"/>
                </a:ext>
              </a:extLst>
            </p:cNvPr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2752;p47">
              <a:extLst>
                <a:ext uri="{FF2B5EF4-FFF2-40B4-BE49-F238E27FC236}">
                  <a16:creationId xmlns:a16="http://schemas.microsoft.com/office/drawing/2014/main" id="{A84E3206-13B0-4A7F-95AC-A8941C40B481}"/>
                </a:ext>
              </a:extLst>
            </p:cNvPr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2753;p47">
              <a:extLst>
                <a:ext uri="{FF2B5EF4-FFF2-40B4-BE49-F238E27FC236}">
                  <a16:creationId xmlns:a16="http://schemas.microsoft.com/office/drawing/2014/main" id="{9EAD99FE-5716-4562-806A-63ACD58588D9}"/>
                </a:ext>
              </a:extLst>
            </p:cNvPr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2754;p47">
              <a:extLst>
                <a:ext uri="{FF2B5EF4-FFF2-40B4-BE49-F238E27FC236}">
                  <a16:creationId xmlns:a16="http://schemas.microsoft.com/office/drawing/2014/main" id="{114EBC49-8548-43D3-86FA-2ACC3774EC59}"/>
                </a:ext>
              </a:extLst>
            </p:cNvPr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2755;p47">
              <a:extLst>
                <a:ext uri="{FF2B5EF4-FFF2-40B4-BE49-F238E27FC236}">
                  <a16:creationId xmlns:a16="http://schemas.microsoft.com/office/drawing/2014/main" id="{CFA8474C-AB7C-4286-B3A3-F4B0A5410F3D}"/>
                </a:ext>
              </a:extLst>
            </p:cNvPr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2756;p47">
              <a:extLst>
                <a:ext uri="{FF2B5EF4-FFF2-40B4-BE49-F238E27FC236}">
                  <a16:creationId xmlns:a16="http://schemas.microsoft.com/office/drawing/2014/main" id="{496831F9-0BDE-43DF-8ECA-3C9CB0A774C0}"/>
                </a:ext>
              </a:extLst>
            </p:cNvPr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2757;p47">
              <a:extLst>
                <a:ext uri="{FF2B5EF4-FFF2-40B4-BE49-F238E27FC236}">
                  <a16:creationId xmlns:a16="http://schemas.microsoft.com/office/drawing/2014/main" id="{D214E701-6196-4E8F-B3B5-54EF752DD134}"/>
                </a:ext>
              </a:extLst>
            </p:cNvPr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2758;p47">
              <a:extLst>
                <a:ext uri="{FF2B5EF4-FFF2-40B4-BE49-F238E27FC236}">
                  <a16:creationId xmlns:a16="http://schemas.microsoft.com/office/drawing/2014/main" id="{3B26A451-F5BE-422C-BF9D-B38E65FA3D1B}"/>
                </a:ext>
              </a:extLst>
            </p:cNvPr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2759;p47">
              <a:extLst>
                <a:ext uri="{FF2B5EF4-FFF2-40B4-BE49-F238E27FC236}">
                  <a16:creationId xmlns:a16="http://schemas.microsoft.com/office/drawing/2014/main" id="{03338005-901D-4FC9-B2D3-D9EEF91AE7A1}"/>
                </a:ext>
              </a:extLst>
            </p:cNvPr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2760;p47">
              <a:extLst>
                <a:ext uri="{FF2B5EF4-FFF2-40B4-BE49-F238E27FC236}">
                  <a16:creationId xmlns:a16="http://schemas.microsoft.com/office/drawing/2014/main" id="{372B086D-67C4-42E3-97DE-50BE68AD69C9}"/>
                </a:ext>
              </a:extLst>
            </p:cNvPr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2761;p47">
              <a:extLst>
                <a:ext uri="{FF2B5EF4-FFF2-40B4-BE49-F238E27FC236}">
                  <a16:creationId xmlns:a16="http://schemas.microsoft.com/office/drawing/2014/main" id="{65F39F14-9A96-460E-8D85-0ECE73E6289D}"/>
                </a:ext>
              </a:extLst>
            </p:cNvPr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2762;p47">
              <a:extLst>
                <a:ext uri="{FF2B5EF4-FFF2-40B4-BE49-F238E27FC236}">
                  <a16:creationId xmlns:a16="http://schemas.microsoft.com/office/drawing/2014/main" id="{13F75DFE-5E11-4407-B86A-FE5FBEB0EC65}"/>
                </a:ext>
              </a:extLst>
            </p:cNvPr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2763;p47">
              <a:extLst>
                <a:ext uri="{FF2B5EF4-FFF2-40B4-BE49-F238E27FC236}">
                  <a16:creationId xmlns:a16="http://schemas.microsoft.com/office/drawing/2014/main" id="{DCB65074-7E1F-4EE7-9AAF-9AFA7899BE8E}"/>
                </a:ext>
              </a:extLst>
            </p:cNvPr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2764;p47">
              <a:extLst>
                <a:ext uri="{FF2B5EF4-FFF2-40B4-BE49-F238E27FC236}">
                  <a16:creationId xmlns:a16="http://schemas.microsoft.com/office/drawing/2014/main" id="{AC410A95-3274-4576-891C-C51D9526CE77}"/>
                </a:ext>
              </a:extLst>
            </p:cNvPr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2765;p47">
              <a:extLst>
                <a:ext uri="{FF2B5EF4-FFF2-40B4-BE49-F238E27FC236}">
                  <a16:creationId xmlns:a16="http://schemas.microsoft.com/office/drawing/2014/main" id="{C2CA8374-B312-4688-B9F7-DBD926F8E10E}"/>
                </a:ext>
              </a:extLst>
            </p:cNvPr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2766;p47">
              <a:extLst>
                <a:ext uri="{FF2B5EF4-FFF2-40B4-BE49-F238E27FC236}">
                  <a16:creationId xmlns:a16="http://schemas.microsoft.com/office/drawing/2014/main" id="{6BA07A2C-DF8E-4F70-B642-7341E8476937}"/>
                </a:ext>
              </a:extLst>
            </p:cNvPr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2767;p47">
              <a:extLst>
                <a:ext uri="{FF2B5EF4-FFF2-40B4-BE49-F238E27FC236}">
                  <a16:creationId xmlns:a16="http://schemas.microsoft.com/office/drawing/2014/main" id="{167333D4-23F7-427F-94AF-FBF8590682B0}"/>
                </a:ext>
              </a:extLst>
            </p:cNvPr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2768;p47">
              <a:extLst>
                <a:ext uri="{FF2B5EF4-FFF2-40B4-BE49-F238E27FC236}">
                  <a16:creationId xmlns:a16="http://schemas.microsoft.com/office/drawing/2014/main" id="{25B22603-B8D9-4BBB-9AC0-12DCFBDCF09D}"/>
                </a:ext>
              </a:extLst>
            </p:cNvPr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2769;p47">
              <a:extLst>
                <a:ext uri="{FF2B5EF4-FFF2-40B4-BE49-F238E27FC236}">
                  <a16:creationId xmlns:a16="http://schemas.microsoft.com/office/drawing/2014/main" id="{936F8AF4-619F-4772-9B98-645D0DD32AB5}"/>
                </a:ext>
              </a:extLst>
            </p:cNvPr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2770;p47">
              <a:extLst>
                <a:ext uri="{FF2B5EF4-FFF2-40B4-BE49-F238E27FC236}">
                  <a16:creationId xmlns:a16="http://schemas.microsoft.com/office/drawing/2014/main" id="{362ABFD5-6C63-4F63-9A8A-C5A25885BAC3}"/>
                </a:ext>
              </a:extLst>
            </p:cNvPr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490" name="Google Shape;2771;p47">
                <a:extLst>
                  <a:ext uri="{FF2B5EF4-FFF2-40B4-BE49-F238E27FC236}">
                    <a16:creationId xmlns:a16="http://schemas.microsoft.com/office/drawing/2014/main" id="{B620151C-69C0-4AC8-88C4-22C6D81ECD15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2772;p47">
                <a:extLst>
                  <a:ext uri="{FF2B5EF4-FFF2-40B4-BE49-F238E27FC236}">
                    <a16:creationId xmlns:a16="http://schemas.microsoft.com/office/drawing/2014/main" id="{35F0BC6E-76E4-4021-BBFF-6C7EA475A2FF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2773;p47">
                <a:extLst>
                  <a:ext uri="{FF2B5EF4-FFF2-40B4-BE49-F238E27FC236}">
                    <a16:creationId xmlns:a16="http://schemas.microsoft.com/office/drawing/2014/main" id="{792D5517-BFAF-45DB-9AD5-DAEBD594FC73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2774;p47">
                <a:extLst>
                  <a:ext uri="{FF2B5EF4-FFF2-40B4-BE49-F238E27FC236}">
                    <a16:creationId xmlns:a16="http://schemas.microsoft.com/office/drawing/2014/main" id="{8B56AF7C-C9DC-4B14-A70F-922949A99E56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2775;p47">
                <a:extLst>
                  <a:ext uri="{FF2B5EF4-FFF2-40B4-BE49-F238E27FC236}">
                    <a16:creationId xmlns:a16="http://schemas.microsoft.com/office/drawing/2014/main" id="{62EDF3F1-510B-4F02-933D-AAE6579A888F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8" name="Google Shape;2776;p47">
              <a:extLst>
                <a:ext uri="{FF2B5EF4-FFF2-40B4-BE49-F238E27FC236}">
                  <a16:creationId xmlns:a16="http://schemas.microsoft.com/office/drawing/2014/main" id="{EC8F6D4E-BD85-45D9-BA0F-5D1DD3203B1A}"/>
                </a:ext>
              </a:extLst>
            </p:cNvPr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2777;p47">
              <a:extLst>
                <a:ext uri="{FF2B5EF4-FFF2-40B4-BE49-F238E27FC236}">
                  <a16:creationId xmlns:a16="http://schemas.microsoft.com/office/drawing/2014/main" id="{513CBC08-0FD5-4464-8FF2-C0AD1FEE1789}"/>
                </a:ext>
              </a:extLst>
            </p:cNvPr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28840A02-CDAC-4C0D-A090-527170613DBB}"/>
              </a:ext>
            </a:extLst>
          </p:cNvPr>
          <p:cNvSpPr txBox="1"/>
          <p:nvPr/>
        </p:nvSpPr>
        <p:spPr>
          <a:xfrm>
            <a:off x="628133" y="4566617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Директор по развитию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«Юниверс-Софт»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4DCC217-D257-48FC-9169-D3FC5223C1B7}"/>
              </a:ext>
            </a:extLst>
          </p:cNvPr>
          <p:cNvSpPr txBox="1"/>
          <p:nvPr/>
        </p:nvSpPr>
        <p:spPr>
          <a:xfrm>
            <a:off x="628133" y="4340850"/>
            <a:ext cx="1956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Бученков Евгений</a:t>
            </a:r>
          </a:p>
        </p:txBody>
      </p: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B8DA0D7E-8100-40C6-88D2-8113DABD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17" y="217509"/>
            <a:ext cx="2074730" cy="364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36175" y="664686"/>
            <a:ext cx="3122538" cy="4457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On-line </a:t>
            </a:r>
            <a:r>
              <a:rPr lang="ru-RU" sz="3600" b="1" dirty="0">
                <a:latin typeface="+mj-lt"/>
              </a:rPr>
              <a:t>карты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710518" y="1306899"/>
            <a:ext cx="38590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71192" y="1300965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73873" y="1779740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266050" y="2273860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Группа 2">
            <a:extLst>
              <a:ext uri="{FF2B5EF4-FFF2-40B4-BE49-F238E27FC236}">
                <a16:creationId xmlns:a16="http://schemas.microsoft.com/office/drawing/2014/main" id="{E80A0D68-9CAE-491C-886F-76834BE21CE0}"/>
              </a:ext>
            </a:extLst>
          </p:cNvPr>
          <p:cNvSpPr/>
          <p:nvPr/>
        </p:nvSpPr>
        <p:spPr>
          <a:xfrm>
            <a:off x="710518" y="1309615"/>
            <a:ext cx="3859054" cy="3293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Единая база клиентов с МИС</a:t>
            </a:r>
            <a:endParaRPr lang="en-US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Онлайн личный кабинет</a:t>
            </a:r>
            <a:endParaRPr lang="en-US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Интеграция записи</a:t>
            </a:r>
            <a:endParaRPr lang="en-US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Общая система лояльности</a:t>
            </a:r>
            <a:endParaRPr lang="en-US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Интернет магазин</a:t>
            </a: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Современный способ коммуникации</a:t>
            </a: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PUSH</a:t>
            </a:r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Google Shape;5246;p50">
            <a:extLst>
              <a:ext uri="{FF2B5EF4-FFF2-40B4-BE49-F238E27FC236}">
                <a16:creationId xmlns:a16="http://schemas.microsoft.com/office/drawing/2014/main" id="{22226F7C-7AA2-43CD-B54F-75D26878BAE1}"/>
              </a:ext>
            </a:extLst>
          </p:cNvPr>
          <p:cNvGrpSpPr>
            <a:grpSpLocks noChangeAspect="1"/>
          </p:cNvGrpSpPr>
          <p:nvPr/>
        </p:nvGrpSpPr>
        <p:grpSpPr>
          <a:xfrm>
            <a:off x="270294" y="2757650"/>
            <a:ext cx="354627" cy="356496"/>
            <a:chOff x="6931035" y="3184144"/>
            <a:chExt cx="716128" cy="719903"/>
          </a:xfrm>
        </p:grpSpPr>
        <p:sp>
          <p:nvSpPr>
            <p:cNvPr id="32" name="Google Shape;5247;p50">
              <a:extLst>
                <a:ext uri="{FF2B5EF4-FFF2-40B4-BE49-F238E27FC236}">
                  <a16:creationId xmlns:a16="http://schemas.microsoft.com/office/drawing/2014/main" id="{DA459F11-DFB4-4320-A89F-0BCF0D49B811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48;p50">
              <a:extLst>
                <a:ext uri="{FF2B5EF4-FFF2-40B4-BE49-F238E27FC236}">
                  <a16:creationId xmlns:a16="http://schemas.microsoft.com/office/drawing/2014/main" id="{30164326-8E69-4012-9F56-197FE4D1A4F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249;p50">
              <a:extLst>
                <a:ext uri="{FF2B5EF4-FFF2-40B4-BE49-F238E27FC236}">
                  <a16:creationId xmlns:a16="http://schemas.microsoft.com/office/drawing/2014/main" id="{E63D770E-63DB-41EF-AA3D-4C8A8235CB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250;p50">
              <a:extLst>
                <a:ext uri="{FF2B5EF4-FFF2-40B4-BE49-F238E27FC236}">
                  <a16:creationId xmlns:a16="http://schemas.microsoft.com/office/drawing/2014/main" id="{47045A03-5DE6-47A9-8337-69B0B138398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5246;p50">
            <a:extLst>
              <a:ext uri="{FF2B5EF4-FFF2-40B4-BE49-F238E27FC236}">
                <a16:creationId xmlns:a16="http://schemas.microsoft.com/office/drawing/2014/main" id="{2E7B9593-D077-4F18-B607-A37A054568DB}"/>
              </a:ext>
            </a:extLst>
          </p:cNvPr>
          <p:cNvGrpSpPr>
            <a:grpSpLocks noChangeAspect="1"/>
          </p:cNvGrpSpPr>
          <p:nvPr/>
        </p:nvGrpSpPr>
        <p:grpSpPr>
          <a:xfrm>
            <a:off x="266050" y="3251770"/>
            <a:ext cx="354627" cy="356496"/>
            <a:chOff x="6931035" y="3184144"/>
            <a:chExt cx="716128" cy="719903"/>
          </a:xfrm>
        </p:grpSpPr>
        <p:sp>
          <p:nvSpPr>
            <p:cNvPr id="46" name="Google Shape;5247;p50">
              <a:extLst>
                <a:ext uri="{FF2B5EF4-FFF2-40B4-BE49-F238E27FC236}">
                  <a16:creationId xmlns:a16="http://schemas.microsoft.com/office/drawing/2014/main" id="{7C5B6A9E-ED2A-425C-B732-018F7F0F6C1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48;p50">
              <a:extLst>
                <a:ext uri="{FF2B5EF4-FFF2-40B4-BE49-F238E27FC236}">
                  <a16:creationId xmlns:a16="http://schemas.microsoft.com/office/drawing/2014/main" id="{A80B7962-AFAE-4BD3-84A7-F86AF0AD122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49;p50">
              <a:extLst>
                <a:ext uri="{FF2B5EF4-FFF2-40B4-BE49-F238E27FC236}">
                  <a16:creationId xmlns:a16="http://schemas.microsoft.com/office/drawing/2014/main" id="{DF839AFF-216A-40E3-8350-C3DFCF4D88C8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50;p50">
              <a:extLst>
                <a:ext uri="{FF2B5EF4-FFF2-40B4-BE49-F238E27FC236}">
                  <a16:creationId xmlns:a16="http://schemas.microsoft.com/office/drawing/2014/main" id="{2EB5547E-CA21-4485-891C-7C959BE0D8B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5246;p50">
            <a:extLst>
              <a:ext uri="{FF2B5EF4-FFF2-40B4-BE49-F238E27FC236}">
                <a16:creationId xmlns:a16="http://schemas.microsoft.com/office/drawing/2014/main" id="{F4375697-04B2-45BB-A4C1-DB7704A78A29}"/>
              </a:ext>
            </a:extLst>
          </p:cNvPr>
          <p:cNvGrpSpPr>
            <a:grpSpLocks noChangeAspect="1"/>
          </p:cNvGrpSpPr>
          <p:nvPr/>
        </p:nvGrpSpPr>
        <p:grpSpPr>
          <a:xfrm>
            <a:off x="271311" y="3745988"/>
            <a:ext cx="354627" cy="356496"/>
            <a:chOff x="6931035" y="3184144"/>
            <a:chExt cx="716128" cy="719903"/>
          </a:xfrm>
        </p:grpSpPr>
        <p:sp>
          <p:nvSpPr>
            <p:cNvPr id="50" name="Google Shape;5247;p50">
              <a:extLst>
                <a:ext uri="{FF2B5EF4-FFF2-40B4-BE49-F238E27FC236}">
                  <a16:creationId xmlns:a16="http://schemas.microsoft.com/office/drawing/2014/main" id="{7852478B-E7B3-4035-A927-5E439CA5BA5E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248;p50">
              <a:extLst>
                <a:ext uri="{FF2B5EF4-FFF2-40B4-BE49-F238E27FC236}">
                  <a16:creationId xmlns:a16="http://schemas.microsoft.com/office/drawing/2014/main" id="{0FBCB37E-DDB8-4C51-9C82-3358143D97B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49;p50">
              <a:extLst>
                <a:ext uri="{FF2B5EF4-FFF2-40B4-BE49-F238E27FC236}">
                  <a16:creationId xmlns:a16="http://schemas.microsoft.com/office/drawing/2014/main" id="{A925891B-BD2C-42D7-B015-AEFAD9C3F40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250;p50">
              <a:extLst>
                <a:ext uri="{FF2B5EF4-FFF2-40B4-BE49-F238E27FC236}">
                  <a16:creationId xmlns:a16="http://schemas.microsoft.com/office/drawing/2014/main" id="{EFF0213E-05AE-4A58-8561-8A10DE21019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18EEDA-2200-4C54-AE84-142D9F33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717" y="1194119"/>
            <a:ext cx="1917242" cy="37333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561E1D2-110A-4F1F-A86A-DDFE38CAF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19" y="1162047"/>
            <a:ext cx="1855555" cy="373331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1AB870-871E-486B-8419-CCD50264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603" y="3949381"/>
            <a:ext cx="751382" cy="7513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37EDDA-3964-488C-9854-6DFE71B4C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6" y="4240445"/>
            <a:ext cx="353599" cy="35969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2E9F7F8-C435-499C-AAF4-F68641331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845E4E-E5DD-4CB6-96F8-7BE243EB6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571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24826" y="690121"/>
            <a:ext cx="2786110" cy="3524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Лояльность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53371" y="1164138"/>
            <a:ext cx="3561980" cy="37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Бонусы/</a:t>
            </a:r>
            <a:r>
              <a:rPr lang="en-US" sz="3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Cashback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Сертификаты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Скидки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Акции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Депозит</a:t>
            </a:r>
          </a:p>
        </p:txBody>
      </p:sp>
      <p:sp>
        <p:nvSpPr>
          <p:cNvPr id="10" name="Группа 24">
            <a:extLst>
              <a:ext uri="{FF2B5EF4-FFF2-40B4-BE49-F238E27FC236}">
                <a16:creationId xmlns:a16="http://schemas.microsoft.com/office/drawing/2014/main" id="{7C8747CC-530F-4D09-A158-F3FF0F6ACC83}"/>
              </a:ext>
            </a:extLst>
          </p:cNvPr>
          <p:cNvSpPr txBox="1"/>
          <p:nvPr/>
        </p:nvSpPr>
        <p:spPr>
          <a:xfrm>
            <a:off x="712946" y="2077663"/>
            <a:ext cx="2816360" cy="496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sz="3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012EAB-DCFF-4E4E-9AD5-B9F7D328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03" y="2571750"/>
            <a:ext cx="4526468" cy="2571750"/>
          </a:xfrm>
          <a:prstGeom prst="rect">
            <a:avLst/>
          </a:prstGeom>
        </p:spPr>
      </p:pic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61890" y="1474089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54701" y="2147452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5246;p50">
            <a:extLst>
              <a:ext uri="{FF2B5EF4-FFF2-40B4-BE49-F238E27FC236}">
                <a16:creationId xmlns:a16="http://schemas.microsoft.com/office/drawing/2014/main" id="{EF76FD1A-36D4-4FB4-AFD5-19C4BEF53996}"/>
              </a:ext>
            </a:extLst>
          </p:cNvPr>
          <p:cNvGrpSpPr>
            <a:grpSpLocks noChangeAspect="1"/>
          </p:cNvGrpSpPr>
          <p:nvPr/>
        </p:nvGrpSpPr>
        <p:grpSpPr>
          <a:xfrm>
            <a:off x="262009" y="2912893"/>
            <a:ext cx="354627" cy="356496"/>
            <a:chOff x="6931035" y="3184144"/>
            <a:chExt cx="716128" cy="719903"/>
          </a:xfrm>
        </p:grpSpPr>
        <p:sp>
          <p:nvSpPr>
            <p:cNvPr id="43" name="Google Shape;5247;p50">
              <a:extLst>
                <a:ext uri="{FF2B5EF4-FFF2-40B4-BE49-F238E27FC236}">
                  <a16:creationId xmlns:a16="http://schemas.microsoft.com/office/drawing/2014/main" id="{45611B68-41A0-400A-ABCB-2824CAD4A317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5248;p50">
              <a:extLst>
                <a:ext uri="{FF2B5EF4-FFF2-40B4-BE49-F238E27FC236}">
                  <a16:creationId xmlns:a16="http://schemas.microsoft.com/office/drawing/2014/main" id="{659F4F92-453F-4E9B-9A39-028A3C52A3A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5249;p50">
              <a:extLst>
                <a:ext uri="{FF2B5EF4-FFF2-40B4-BE49-F238E27FC236}">
                  <a16:creationId xmlns:a16="http://schemas.microsoft.com/office/drawing/2014/main" id="{67FC78EC-722A-4AE1-9CB5-66E399368197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5250;p50">
              <a:extLst>
                <a:ext uri="{FF2B5EF4-FFF2-40B4-BE49-F238E27FC236}">
                  <a16:creationId xmlns:a16="http://schemas.microsoft.com/office/drawing/2014/main" id="{B6693AFE-B80B-4D4B-8917-69A34941B0BC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5246;p50">
            <a:extLst>
              <a:ext uri="{FF2B5EF4-FFF2-40B4-BE49-F238E27FC236}">
                <a16:creationId xmlns:a16="http://schemas.microsoft.com/office/drawing/2014/main" id="{87576710-A686-4A89-92DF-4C7974F56706}"/>
              </a:ext>
            </a:extLst>
          </p:cNvPr>
          <p:cNvGrpSpPr>
            <a:grpSpLocks noChangeAspect="1"/>
          </p:cNvGrpSpPr>
          <p:nvPr/>
        </p:nvGrpSpPr>
        <p:grpSpPr>
          <a:xfrm>
            <a:off x="262009" y="3644148"/>
            <a:ext cx="354627" cy="356496"/>
            <a:chOff x="6931035" y="3184144"/>
            <a:chExt cx="716128" cy="719903"/>
          </a:xfrm>
        </p:grpSpPr>
        <p:sp>
          <p:nvSpPr>
            <p:cNvPr id="48" name="Google Shape;5247;p50">
              <a:extLst>
                <a:ext uri="{FF2B5EF4-FFF2-40B4-BE49-F238E27FC236}">
                  <a16:creationId xmlns:a16="http://schemas.microsoft.com/office/drawing/2014/main" id="{547E6CAD-9B22-4F16-9233-077BF9D5008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48;p50">
              <a:extLst>
                <a:ext uri="{FF2B5EF4-FFF2-40B4-BE49-F238E27FC236}">
                  <a16:creationId xmlns:a16="http://schemas.microsoft.com/office/drawing/2014/main" id="{3C34275C-CB2F-45EE-BF0A-FBC30AAF5589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249;p50">
              <a:extLst>
                <a:ext uri="{FF2B5EF4-FFF2-40B4-BE49-F238E27FC236}">
                  <a16:creationId xmlns:a16="http://schemas.microsoft.com/office/drawing/2014/main" id="{684883FE-FCD3-4929-A2A2-041EDE0903C6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250;p50">
              <a:extLst>
                <a:ext uri="{FF2B5EF4-FFF2-40B4-BE49-F238E27FC236}">
                  <a16:creationId xmlns:a16="http://schemas.microsoft.com/office/drawing/2014/main" id="{CAB35358-CC97-4B58-9DFD-C626AC9740F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46;p50">
            <a:extLst>
              <a:ext uri="{FF2B5EF4-FFF2-40B4-BE49-F238E27FC236}">
                <a16:creationId xmlns:a16="http://schemas.microsoft.com/office/drawing/2014/main" id="{7E198D14-002D-4A40-94DF-45A3FDA9C1D4}"/>
              </a:ext>
            </a:extLst>
          </p:cNvPr>
          <p:cNvGrpSpPr>
            <a:grpSpLocks noChangeAspect="1"/>
          </p:cNvGrpSpPr>
          <p:nvPr/>
        </p:nvGrpSpPr>
        <p:grpSpPr>
          <a:xfrm>
            <a:off x="263678" y="4377040"/>
            <a:ext cx="354627" cy="356496"/>
            <a:chOff x="6931035" y="3184144"/>
            <a:chExt cx="716128" cy="719903"/>
          </a:xfrm>
        </p:grpSpPr>
        <p:sp>
          <p:nvSpPr>
            <p:cNvPr id="53" name="Google Shape;5247;p50">
              <a:extLst>
                <a:ext uri="{FF2B5EF4-FFF2-40B4-BE49-F238E27FC236}">
                  <a16:creationId xmlns:a16="http://schemas.microsoft.com/office/drawing/2014/main" id="{D31BE3F7-9ABF-4190-8904-E927E18DA826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248;p50">
              <a:extLst>
                <a:ext uri="{FF2B5EF4-FFF2-40B4-BE49-F238E27FC236}">
                  <a16:creationId xmlns:a16="http://schemas.microsoft.com/office/drawing/2014/main" id="{0C101BA7-18D6-4917-8231-7A5FDCE6957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249;p50">
              <a:extLst>
                <a:ext uri="{FF2B5EF4-FFF2-40B4-BE49-F238E27FC236}">
                  <a16:creationId xmlns:a16="http://schemas.microsoft.com/office/drawing/2014/main" id="{CDD82FC8-FBC0-4E10-B216-93ECCD15813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250;p50">
              <a:extLst>
                <a:ext uri="{FF2B5EF4-FFF2-40B4-BE49-F238E27FC236}">
                  <a16:creationId xmlns:a16="http://schemas.microsoft.com/office/drawing/2014/main" id="{519566EC-8962-4CA2-9DD2-F182E94C1B6C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226923B-7D7B-420A-B4A4-139565EA2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3FD60A-8BC7-4693-A90F-C5B182E774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611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06527" y="642372"/>
            <a:ext cx="2566706" cy="496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n-lt"/>
              </a:rPr>
              <a:t>АРМ врача</a:t>
            </a:r>
            <a:endParaRPr lang="en-US" sz="3600" b="1" dirty="0">
              <a:latin typeface="+mn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712946" y="1369090"/>
            <a:ext cx="3561980" cy="3416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2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Электронная мед карта, назначения, план лечения</a:t>
            </a:r>
          </a:p>
          <a:p>
            <a:endParaRPr lang="ru-RU" sz="24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История посещений</a:t>
            </a:r>
          </a:p>
          <a:p>
            <a:r>
              <a:rPr lang="ru-RU" sz="2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История болезни</a:t>
            </a:r>
          </a:p>
          <a:p>
            <a:endParaRPr lang="ru-RU" sz="24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Электронная цифровая подпись</a:t>
            </a:r>
          </a:p>
        </p:txBody>
      </p:sp>
      <p:sp>
        <p:nvSpPr>
          <p:cNvPr id="10" name="Группа 24">
            <a:extLst>
              <a:ext uri="{FF2B5EF4-FFF2-40B4-BE49-F238E27FC236}">
                <a16:creationId xmlns:a16="http://schemas.microsoft.com/office/drawing/2014/main" id="{7C8747CC-530F-4D09-A158-F3FF0F6ACC83}"/>
              </a:ext>
            </a:extLst>
          </p:cNvPr>
          <p:cNvSpPr txBox="1"/>
          <p:nvPr/>
        </p:nvSpPr>
        <p:spPr>
          <a:xfrm>
            <a:off x="712946" y="2077663"/>
            <a:ext cx="2816360" cy="496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sz="3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321465" y="1679041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310743" y="2922304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07213-CD80-4677-9E47-3CDAEB6C1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53" y="2077662"/>
            <a:ext cx="3084954" cy="3078357"/>
          </a:xfrm>
          <a:prstGeom prst="rect">
            <a:avLst/>
          </a:prstGeom>
        </p:spPr>
      </p:pic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328893" y="4205287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2545CB-EB86-4F31-9F2E-02C064BDD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817" y="796277"/>
            <a:ext cx="2211471" cy="11176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5959C69-A06D-459D-AE9D-F3D34876B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4B525B-6421-4EE4-A72F-69BC53A77E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843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22461" y="668961"/>
            <a:ext cx="5613132" cy="4960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Мотивация сотрудников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712946" y="1314751"/>
            <a:ext cx="4577511" cy="3477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2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Табель учета рабочего времени</a:t>
            </a:r>
          </a:p>
          <a:p>
            <a:endParaRPr lang="ru-RU" sz="2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Автоматический расчет ЗП (более 50 вариантов)</a:t>
            </a:r>
          </a:p>
          <a:p>
            <a:endParaRPr lang="ru-RU" sz="2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Оценка эффективности работы</a:t>
            </a:r>
            <a:r>
              <a:rPr lang="en-US" sz="2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(KPI)</a:t>
            </a:r>
            <a:endParaRPr lang="ru-RU" sz="2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Загруженность/доходность/рентабельность специалиста</a:t>
            </a:r>
          </a:p>
        </p:txBody>
      </p:sp>
      <p:sp>
        <p:nvSpPr>
          <p:cNvPr id="10" name="Группа 24">
            <a:extLst>
              <a:ext uri="{FF2B5EF4-FFF2-40B4-BE49-F238E27FC236}">
                <a16:creationId xmlns:a16="http://schemas.microsoft.com/office/drawing/2014/main" id="{7C8747CC-530F-4D09-A158-F3FF0F6ACC83}"/>
              </a:ext>
            </a:extLst>
          </p:cNvPr>
          <p:cNvSpPr txBox="1"/>
          <p:nvPr/>
        </p:nvSpPr>
        <p:spPr>
          <a:xfrm>
            <a:off x="712946" y="2077663"/>
            <a:ext cx="2816360" cy="496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sz="3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308765" y="1360959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315954" y="3177009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308666" y="4188649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1534E-B788-48DB-9B91-24C571213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96" y="1923510"/>
            <a:ext cx="3182407" cy="32199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540FF1-979B-48A2-BBC2-38B3FB14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A4A6FC-130B-439E-AF47-4FC51D7D9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23" name="Google Shape;5246;p50">
            <a:extLst>
              <a:ext uri="{FF2B5EF4-FFF2-40B4-BE49-F238E27FC236}">
                <a16:creationId xmlns:a16="http://schemas.microsoft.com/office/drawing/2014/main" id="{05159665-E37C-471B-9182-EA01063C965B}"/>
              </a:ext>
            </a:extLst>
          </p:cNvPr>
          <p:cNvGrpSpPr>
            <a:grpSpLocks noChangeAspect="1"/>
          </p:cNvGrpSpPr>
          <p:nvPr/>
        </p:nvGrpSpPr>
        <p:grpSpPr>
          <a:xfrm>
            <a:off x="315954" y="2237247"/>
            <a:ext cx="354627" cy="356496"/>
            <a:chOff x="6931035" y="3184144"/>
            <a:chExt cx="716128" cy="719903"/>
          </a:xfrm>
        </p:grpSpPr>
        <p:sp>
          <p:nvSpPr>
            <p:cNvPr id="24" name="Google Shape;5247;p50">
              <a:extLst>
                <a:ext uri="{FF2B5EF4-FFF2-40B4-BE49-F238E27FC236}">
                  <a16:creationId xmlns:a16="http://schemas.microsoft.com/office/drawing/2014/main" id="{F4AE8813-820F-401A-82F6-2F8B3CD1195C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248;p50">
              <a:extLst>
                <a:ext uri="{FF2B5EF4-FFF2-40B4-BE49-F238E27FC236}">
                  <a16:creationId xmlns:a16="http://schemas.microsoft.com/office/drawing/2014/main" id="{75263F09-0026-4999-8FAD-441FB2A3A41C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249;p50">
              <a:extLst>
                <a:ext uri="{FF2B5EF4-FFF2-40B4-BE49-F238E27FC236}">
                  <a16:creationId xmlns:a16="http://schemas.microsoft.com/office/drawing/2014/main" id="{E3273F58-2135-440A-8E10-64FEF1855EB4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250;p50">
              <a:extLst>
                <a:ext uri="{FF2B5EF4-FFF2-40B4-BE49-F238E27FC236}">
                  <a16:creationId xmlns:a16="http://schemas.microsoft.com/office/drawing/2014/main" id="{16049184-3CDF-4A78-ACF4-35ADD2313096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92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34984" y="651569"/>
            <a:ext cx="3583226" cy="46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Складской учет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769147" y="1244712"/>
            <a:ext cx="3859054" cy="378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20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Учет всех операций, включая возврат и списание товара</a:t>
            </a:r>
          </a:p>
          <a:p>
            <a:endParaRPr lang="ru-RU" sz="20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Учет всех операций с поставщиками</a:t>
            </a:r>
          </a:p>
          <a:p>
            <a:endParaRPr lang="ru-RU" sz="20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Автоматическое списание по нормам расхода</a:t>
            </a:r>
          </a:p>
          <a:p>
            <a:endParaRPr lang="ru-RU" sz="20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Учет маркированных препаратов (МДЛП/Честный знак)</a:t>
            </a:r>
          </a:p>
        </p:txBody>
      </p:sp>
      <p:sp>
        <p:nvSpPr>
          <p:cNvPr id="10" name="Группа 24">
            <a:extLst>
              <a:ext uri="{FF2B5EF4-FFF2-40B4-BE49-F238E27FC236}">
                <a16:creationId xmlns:a16="http://schemas.microsoft.com/office/drawing/2014/main" id="{7C8747CC-530F-4D09-A158-F3FF0F6ACC83}"/>
              </a:ext>
            </a:extLst>
          </p:cNvPr>
          <p:cNvSpPr txBox="1"/>
          <p:nvPr/>
        </p:nvSpPr>
        <p:spPr>
          <a:xfrm>
            <a:off x="712946" y="2077663"/>
            <a:ext cx="2816360" cy="496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sz="3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306432" y="1377269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306432" y="3322328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313860" y="4197409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57F602-9174-427E-A79D-954713A1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677" y="1899745"/>
            <a:ext cx="4347323" cy="3130619"/>
          </a:xfrm>
          <a:prstGeom prst="rect">
            <a:avLst/>
          </a:prstGeom>
        </p:spPr>
      </p:pic>
      <p:grpSp>
        <p:nvGrpSpPr>
          <p:cNvPr id="24" name="Google Shape;5246;p50">
            <a:extLst>
              <a:ext uri="{FF2B5EF4-FFF2-40B4-BE49-F238E27FC236}">
                <a16:creationId xmlns:a16="http://schemas.microsoft.com/office/drawing/2014/main" id="{8A9EF905-B0B0-456C-88B1-6DFAB09A35CE}"/>
              </a:ext>
            </a:extLst>
          </p:cNvPr>
          <p:cNvGrpSpPr>
            <a:grpSpLocks noChangeAspect="1"/>
          </p:cNvGrpSpPr>
          <p:nvPr/>
        </p:nvGrpSpPr>
        <p:grpSpPr>
          <a:xfrm>
            <a:off x="311335" y="2269238"/>
            <a:ext cx="354627" cy="356496"/>
            <a:chOff x="6931035" y="3184144"/>
            <a:chExt cx="716128" cy="719903"/>
          </a:xfrm>
        </p:grpSpPr>
        <p:sp>
          <p:nvSpPr>
            <p:cNvPr id="25" name="Google Shape;5247;p50">
              <a:extLst>
                <a:ext uri="{FF2B5EF4-FFF2-40B4-BE49-F238E27FC236}">
                  <a16:creationId xmlns:a16="http://schemas.microsoft.com/office/drawing/2014/main" id="{2E230B5D-2B99-4640-B982-1D9E0F6215F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248;p50">
              <a:extLst>
                <a:ext uri="{FF2B5EF4-FFF2-40B4-BE49-F238E27FC236}">
                  <a16:creationId xmlns:a16="http://schemas.microsoft.com/office/drawing/2014/main" id="{3163E8DF-70C7-4823-9A5C-CBF922D2B1EF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249;p50">
              <a:extLst>
                <a:ext uri="{FF2B5EF4-FFF2-40B4-BE49-F238E27FC236}">
                  <a16:creationId xmlns:a16="http://schemas.microsoft.com/office/drawing/2014/main" id="{3749AA7E-CB70-44A6-ADEB-9B33042402B3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250;p50">
              <a:extLst>
                <a:ext uri="{FF2B5EF4-FFF2-40B4-BE49-F238E27FC236}">
                  <a16:creationId xmlns:a16="http://schemas.microsoft.com/office/drawing/2014/main" id="{90179840-4ADE-467A-9523-E6749839945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C7EEA4-64C8-402C-8344-78AD89AA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320891-8301-4368-9BB4-84C4603B55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556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20383" y="659931"/>
            <a:ext cx="4636442" cy="4669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Контроль финансов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73389" y="1244610"/>
            <a:ext cx="3859054" cy="369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Контроль платежей пациентов</a:t>
            </a:r>
          </a:p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Управление доходами и расходами</a:t>
            </a:r>
          </a:p>
          <a:p>
            <a:endParaRPr lang="ru-RU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Учет взаиморасчетов с поставщиками</a:t>
            </a:r>
          </a:p>
          <a:p>
            <a:endParaRPr lang="ru-RU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Интеграция с кассовыми аппаратами и банковскими терминалами</a:t>
            </a:r>
          </a:p>
          <a:p>
            <a:endParaRPr lang="ru-RU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Online </a:t>
            </a:r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доступ к управлению финансами</a:t>
            </a:r>
          </a:p>
        </p:txBody>
      </p:sp>
      <p:sp>
        <p:nvSpPr>
          <p:cNvPr id="10" name="Группа 24">
            <a:extLst>
              <a:ext uri="{FF2B5EF4-FFF2-40B4-BE49-F238E27FC236}">
                <a16:creationId xmlns:a16="http://schemas.microsoft.com/office/drawing/2014/main" id="{7C8747CC-530F-4D09-A158-F3FF0F6ACC83}"/>
              </a:ext>
            </a:extLst>
          </p:cNvPr>
          <p:cNvSpPr txBox="1"/>
          <p:nvPr/>
        </p:nvSpPr>
        <p:spPr>
          <a:xfrm>
            <a:off x="712946" y="2077663"/>
            <a:ext cx="2816360" cy="496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sz="3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53966" y="1381099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66812" y="3331435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250258" y="4287299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5246;p50">
            <a:extLst>
              <a:ext uri="{FF2B5EF4-FFF2-40B4-BE49-F238E27FC236}">
                <a16:creationId xmlns:a16="http://schemas.microsoft.com/office/drawing/2014/main" id="{8A9EF905-B0B0-456C-88B1-6DFAB09A35CE}"/>
              </a:ext>
            </a:extLst>
          </p:cNvPr>
          <p:cNvGrpSpPr>
            <a:grpSpLocks noChangeAspect="1"/>
          </p:cNvGrpSpPr>
          <p:nvPr/>
        </p:nvGrpSpPr>
        <p:grpSpPr>
          <a:xfrm>
            <a:off x="256054" y="2501489"/>
            <a:ext cx="354627" cy="356496"/>
            <a:chOff x="6931035" y="3184144"/>
            <a:chExt cx="716128" cy="719903"/>
          </a:xfrm>
        </p:grpSpPr>
        <p:sp>
          <p:nvSpPr>
            <p:cNvPr id="25" name="Google Shape;5247;p50">
              <a:extLst>
                <a:ext uri="{FF2B5EF4-FFF2-40B4-BE49-F238E27FC236}">
                  <a16:creationId xmlns:a16="http://schemas.microsoft.com/office/drawing/2014/main" id="{2E230B5D-2B99-4640-B982-1D9E0F6215F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248;p50">
              <a:extLst>
                <a:ext uri="{FF2B5EF4-FFF2-40B4-BE49-F238E27FC236}">
                  <a16:creationId xmlns:a16="http://schemas.microsoft.com/office/drawing/2014/main" id="{3163E8DF-70C7-4823-9A5C-CBF922D2B1EF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249;p50">
              <a:extLst>
                <a:ext uri="{FF2B5EF4-FFF2-40B4-BE49-F238E27FC236}">
                  <a16:creationId xmlns:a16="http://schemas.microsoft.com/office/drawing/2014/main" id="{3749AA7E-CB70-44A6-ADEB-9B33042402B3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250;p50">
              <a:extLst>
                <a:ext uri="{FF2B5EF4-FFF2-40B4-BE49-F238E27FC236}">
                  <a16:creationId xmlns:a16="http://schemas.microsoft.com/office/drawing/2014/main" id="{90179840-4ADE-467A-9523-E6749839945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1175;p27">
            <a:extLst>
              <a:ext uri="{FF2B5EF4-FFF2-40B4-BE49-F238E27FC236}">
                <a16:creationId xmlns:a16="http://schemas.microsoft.com/office/drawing/2014/main" id="{6C9B2AC4-CF51-42F1-8AB6-E31489DAB97E}"/>
              </a:ext>
            </a:extLst>
          </p:cNvPr>
          <p:cNvGrpSpPr/>
          <p:nvPr/>
        </p:nvGrpSpPr>
        <p:grpSpPr>
          <a:xfrm>
            <a:off x="5054266" y="1325842"/>
            <a:ext cx="3414844" cy="3813266"/>
            <a:chOff x="2152775" y="305709"/>
            <a:chExt cx="4264823" cy="4762415"/>
          </a:xfrm>
        </p:grpSpPr>
        <p:grpSp>
          <p:nvGrpSpPr>
            <p:cNvPr id="30" name="Google Shape;1176;p27">
              <a:extLst>
                <a:ext uri="{FF2B5EF4-FFF2-40B4-BE49-F238E27FC236}">
                  <a16:creationId xmlns:a16="http://schemas.microsoft.com/office/drawing/2014/main" id="{8E982A8D-3260-46F6-B2B0-EB779D4ED21F}"/>
                </a:ext>
              </a:extLst>
            </p:cNvPr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543" name="Google Shape;1177;p27">
                <a:extLst>
                  <a:ext uri="{FF2B5EF4-FFF2-40B4-BE49-F238E27FC236}">
                    <a16:creationId xmlns:a16="http://schemas.microsoft.com/office/drawing/2014/main" id="{0EDDE8CB-BCE6-41D4-807B-4E632FFC47E5}"/>
                  </a:ext>
                </a:extLst>
              </p:cNvPr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1178;p27">
                <a:extLst>
                  <a:ext uri="{FF2B5EF4-FFF2-40B4-BE49-F238E27FC236}">
                    <a16:creationId xmlns:a16="http://schemas.microsoft.com/office/drawing/2014/main" id="{F889B2AA-2F79-461D-A45E-DD073CED9F66}"/>
                  </a:ext>
                </a:extLst>
              </p:cNvPr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1179;p27">
                <a:extLst>
                  <a:ext uri="{FF2B5EF4-FFF2-40B4-BE49-F238E27FC236}">
                    <a16:creationId xmlns:a16="http://schemas.microsoft.com/office/drawing/2014/main" id="{87E36082-C0DA-417B-9CE0-1D67FB8F7B04}"/>
                  </a:ext>
                </a:extLst>
              </p:cNvPr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1180;p27">
                <a:extLst>
                  <a:ext uri="{FF2B5EF4-FFF2-40B4-BE49-F238E27FC236}">
                    <a16:creationId xmlns:a16="http://schemas.microsoft.com/office/drawing/2014/main" id="{3E060F5A-3E42-41DF-8036-3C696807B2C4}"/>
                  </a:ext>
                </a:extLst>
              </p:cNvPr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1181;p27">
                <a:extLst>
                  <a:ext uri="{FF2B5EF4-FFF2-40B4-BE49-F238E27FC236}">
                    <a16:creationId xmlns:a16="http://schemas.microsoft.com/office/drawing/2014/main" id="{CE6A0AEE-AE30-428C-A485-21B7FC21D2E8}"/>
                  </a:ext>
                </a:extLst>
              </p:cNvPr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1182;p27">
                <a:extLst>
                  <a:ext uri="{FF2B5EF4-FFF2-40B4-BE49-F238E27FC236}">
                    <a16:creationId xmlns:a16="http://schemas.microsoft.com/office/drawing/2014/main" id="{24E44478-9790-4D2E-A6C6-A23A5388D65D}"/>
                  </a:ext>
                </a:extLst>
              </p:cNvPr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1183;p27">
                <a:extLst>
                  <a:ext uri="{FF2B5EF4-FFF2-40B4-BE49-F238E27FC236}">
                    <a16:creationId xmlns:a16="http://schemas.microsoft.com/office/drawing/2014/main" id="{B46CBE9F-F9CC-4172-B567-6C58446A868E}"/>
                  </a:ext>
                </a:extLst>
              </p:cNvPr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1184;p27">
                <a:extLst>
                  <a:ext uri="{FF2B5EF4-FFF2-40B4-BE49-F238E27FC236}">
                    <a16:creationId xmlns:a16="http://schemas.microsoft.com/office/drawing/2014/main" id="{CAE5B0AC-34B9-41FA-8397-4129D42CE195}"/>
                  </a:ext>
                </a:extLst>
              </p:cNvPr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1185;p27">
                <a:extLst>
                  <a:ext uri="{FF2B5EF4-FFF2-40B4-BE49-F238E27FC236}">
                    <a16:creationId xmlns:a16="http://schemas.microsoft.com/office/drawing/2014/main" id="{F1D2FA10-7F72-4343-90F4-476D8B85CDA2}"/>
                  </a:ext>
                </a:extLst>
              </p:cNvPr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1186;p27">
                <a:extLst>
                  <a:ext uri="{FF2B5EF4-FFF2-40B4-BE49-F238E27FC236}">
                    <a16:creationId xmlns:a16="http://schemas.microsoft.com/office/drawing/2014/main" id="{8CAF77DC-C2BF-475B-B4FF-D76378E56FFE}"/>
                  </a:ext>
                </a:extLst>
              </p:cNvPr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1187;p27">
                <a:extLst>
                  <a:ext uri="{FF2B5EF4-FFF2-40B4-BE49-F238E27FC236}">
                    <a16:creationId xmlns:a16="http://schemas.microsoft.com/office/drawing/2014/main" id="{013D6F0F-6D1F-4067-A5B8-C719AA2B300E}"/>
                  </a:ext>
                </a:extLst>
              </p:cNvPr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1188;p27">
                <a:extLst>
                  <a:ext uri="{FF2B5EF4-FFF2-40B4-BE49-F238E27FC236}">
                    <a16:creationId xmlns:a16="http://schemas.microsoft.com/office/drawing/2014/main" id="{A92391A6-0890-412F-9510-5F781C2611FE}"/>
                  </a:ext>
                </a:extLst>
              </p:cNvPr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1189;p27">
                <a:extLst>
                  <a:ext uri="{FF2B5EF4-FFF2-40B4-BE49-F238E27FC236}">
                    <a16:creationId xmlns:a16="http://schemas.microsoft.com/office/drawing/2014/main" id="{17BBB89E-B91E-4D92-AF02-B76D1DDE39EE}"/>
                  </a:ext>
                </a:extLst>
              </p:cNvPr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1190;p27">
                <a:extLst>
                  <a:ext uri="{FF2B5EF4-FFF2-40B4-BE49-F238E27FC236}">
                    <a16:creationId xmlns:a16="http://schemas.microsoft.com/office/drawing/2014/main" id="{80F6FDA1-2AF3-4D9B-81DA-2C0EDE1C3D34}"/>
                  </a:ext>
                </a:extLst>
              </p:cNvPr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1191;p27">
                <a:extLst>
                  <a:ext uri="{FF2B5EF4-FFF2-40B4-BE49-F238E27FC236}">
                    <a16:creationId xmlns:a16="http://schemas.microsoft.com/office/drawing/2014/main" id="{52EB1E12-3ABD-42BE-A14B-4FE1FE1831DA}"/>
                  </a:ext>
                </a:extLst>
              </p:cNvPr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1192;p27">
                <a:extLst>
                  <a:ext uri="{FF2B5EF4-FFF2-40B4-BE49-F238E27FC236}">
                    <a16:creationId xmlns:a16="http://schemas.microsoft.com/office/drawing/2014/main" id="{F898D50A-5A03-470F-AAFA-DCF45FBC4F95}"/>
                  </a:ext>
                </a:extLst>
              </p:cNvPr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1193;p27">
                <a:extLst>
                  <a:ext uri="{FF2B5EF4-FFF2-40B4-BE49-F238E27FC236}">
                    <a16:creationId xmlns:a16="http://schemas.microsoft.com/office/drawing/2014/main" id="{FC841915-D1AB-4C75-80D3-A572F5751E14}"/>
                  </a:ext>
                </a:extLst>
              </p:cNvPr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1194;p27">
              <a:extLst>
                <a:ext uri="{FF2B5EF4-FFF2-40B4-BE49-F238E27FC236}">
                  <a16:creationId xmlns:a16="http://schemas.microsoft.com/office/drawing/2014/main" id="{11DE77E9-0126-446C-991F-CDF29C8F4863}"/>
                </a:ext>
              </a:extLst>
            </p:cNvPr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527" name="Google Shape;1195;p27">
                <a:extLst>
                  <a:ext uri="{FF2B5EF4-FFF2-40B4-BE49-F238E27FC236}">
                    <a16:creationId xmlns:a16="http://schemas.microsoft.com/office/drawing/2014/main" id="{E12452C9-63AF-4E26-8CD3-8FA50609CE92}"/>
                  </a:ext>
                </a:extLst>
              </p:cNvPr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1196;p27">
                <a:extLst>
                  <a:ext uri="{FF2B5EF4-FFF2-40B4-BE49-F238E27FC236}">
                    <a16:creationId xmlns:a16="http://schemas.microsoft.com/office/drawing/2014/main" id="{8D2F494F-DE74-4A70-9C79-9EE41A6CE6BE}"/>
                  </a:ext>
                </a:extLst>
              </p:cNvPr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1197;p27">
                <a:extLst>
                  <a:ext uri="{FF2B5EF4-FFF2-40B4-BE49-F238E27FC236}">
                    <a16:creationId xmlns:a16="http://schemas.microsoft.com/office/drawing/2014/main" id="{6770E6D0-9762-4136-915F-3B4FFE0CFBFF}"/>
                  </a:ext>
                </a:extLst>
              </p:cNvPr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1198;p27">
                <a:extLst>
                  <a:ext uri="{FF2B5EF4-FFF2-40B4-BE49-F238E27FC236}">
                    <a16:creationId xmlns:a16="http://schemas.microsoft.com/office/drawing/2014/main" id="{2E4198F6-66B6-4951-B838-28EDD8A20DB3}"/>
                  </a:ext>
                </a:extLst>
              </p:cNvPr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1199;p27">
                <a:extLst>
                  <a:ext uri="{FF2B5EF4-FFF2-40B4-BE49-F238E27FC236}">
                    <a16:creationId xmlns:a16="http://schemas.microsoft.com/office/drawing/2014/main" id="{B575520B-64E9-40A2-B937-1789298B44BE}"/>
                  </a:ext>
                </a:extLst>
              </p:cNvPr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1200;p27">
                <a:extLst>
                  <a:ext uri="{FF2B5EF4-FFF2-40B4-BE49-F238E27FC236}">
                    <a16:creationId xmlns:a16="http://schemas.microsoft.com/office/drawing/2014/main" id="{924A6378-4684-4AF3-85FC-D3AEAEB05623}"/>
                  </a:ext>
                </a:extLst>
              </p:cNvPr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1201;p27">
                <a:extLst>
                  <a:ext uri="{FF2B5EF4-FFF2-40B4-BE49-F238E27FC236}">
                    <a16:creationId xmlns:a16="http://schemas.microsoft.com/office/drawing/2014/main" id="{4DB4C049-AD2A-49F3-B67C-E6246D354ABE}"/>
                  </a:ext>
                </a:extLst>
              </p:cNvPr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1202;p27">
                <a:extLst>
                  <a:ext uri="{FF2B5EF4-FFF2-40B4-BE49-F238E27FC236}">
                    <a16:creationId xmlns:a16="http://schemas.microsoft.com/office/drawing/2014/main" id="{C959191C-CDBC-45B2-8C87-A77934AF7D53}"/>
                  </a:ext>
                </a:extLst>
              </p:cNvPr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1203;p27">
                <a:extLst>
                  <a:ext uri="{FF2B5EF4-FFF2-40B4-BE49-F238E27FC236}">
                    <a16:creationId xmlns:a16="http://schemas.microsoft.com/office/drawing/2014/main" id="{8205A98B-7DCE-4C3B-820A-BBEE6C8EE40F}"/>
                  </a:ext>
                </a:extLst>
              </p:cNvPr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1204;p27">
                <a:extLst>
                  <a:ext uri="{FF2B5EF4-FFF2-40B4-BE49-F238E27FC236}">
                    <a16:creationId xmlns:a16="http://schemas.microsoft.com/office/drawing/2014/main" id="{0EDC0690-6DD4-4B8F-A73F-004B0C7A594A}"/>
                  </a:ext>
                </a:extLst>
              </p:cNvPr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1205;p27">
                <a:extLst>
                  <a:ext uri="{FF2B5EF4-FFF2-40B4-BE49-F238E27FC236}">
                    <a16:creationId xmlns:a16="http://schemas.microsoft.com/office/drawing/2014/main" id="{22F1415D-DA81-49C7-BF51-38543FC7EB76}"/>
                  </a:ext>
                </a:extLst>
              </p:cNvPr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1206;p27">
                <a:extLst>
                  <a:ext uri="{FF2B5EF4-FFF2-40B4-BE49-F238E27FC236}">
                    <a16:creationId xmlns:a16="http://schemas.microsoft.com/office/drawing/2014/main" id="{7C473288-7650-4746-BC3C-59977194B375}"/>
                  </a:ext>
                </a:extLst>
              </p:cNvPr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1207;p27">
                <a:extLst>
                  <a:ext uri="{FF2B5EF4-FFF2-40B4-BE49-F238E27FC236}">
                    <a16:creationId xmlns:a16="http://schemas.microsoft.com/office/drawing/2014/main" id="{21F734A1-9B69-4394-A045-E34ECCB88CCC}"/>
                  </a:ext>
                </a:extLst>
              </p:cNvPr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1208;p27">
                <a:extLst>
                  <a:ext uri="{FF2B5EF4-FFF2-40B4-BE49-F238E27FC236}">
                    <a16:creationId xmlns:a16="http://schemas.microsoft.com/office/drawing/2014/main" id="{78EE8A4F-99E3-4B7C-8C2B-08E9C1001D4D}"/>
                  </a:ext>
                </a:extLst>
              </p:cNvPr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1209;p27">
                <a:extLst>
                  <a:ext uri="{FF2B5EF4-FFF2-40B4-BE49-F238E27FC236}">
                    <a16:creationId xmlns:a16="http://schemas.microsoft.com/office/drawing/2014/main" id="{C63879D6-0535-4D34-832D-6AF864F2E922}"/>
                  </a:ext>
                </a:extLst>
              </p:cNvPr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1210;p27">
                <a:extLst>
                  <a:ext uri="{FF2B5EF4-FFF2-40B4-BE49-F238E27FC236}">
                    <a16:creationId xmlns:a16="http://schemas.microsoft.com/office/drawing/2014/main" id="{C50E0A97-097E-4722-84E2-4E2CF30FC010}"/>
                  </a:ext>
                </a:extLst>
              </p:cNvPr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1211;p27">
              <a:extLst>
                <a:ext uri="{FF2B5EF4-FFF2-40B4-BE49-F238E27FC236}">
                  <a16:creationId xmlns:a16="http://schemas.microsoft.com/office/drawing/2014/main" id="{8B71E2C2-EC30-4047-8C3B-D2C5FE5C7FBF}"/>
                </a:ext>
              </a:extLst>
            </p:cNvPr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511" name="Google Shape;1212;p27">
                <a:extLst>
                  <a:ext uri="{FF2B5EF4-FFF2-40B4-BE49-F238E27FC236}">
                    <a16:creationId xmlns:a16="http://schemas.microsoft.com/office/drawing/2014/main" id="{2C02B798-239E-46C0-92D4-A3EA55220C97}"/>
                  </a:ext>
                </a:extLst>
              </p:cNvPr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1213;p27">
                <a:extLst>
                  <a:ext uri="{FF2B5EF4-FFF2-40B4-BE49-F238E27FC236}">
                    <a16:creationId xmlns:a16="http://schemas.microsoft.com/office/drawing/2014/main" id="{1FBE7711-2C88-4D64-A879-6077845B295D}"/>
                  </a:ext>
                </a:extLst>
              </p:cNvPr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1214;p27">
                <a:extLst>
                  <a:ext uri="{FF2B5EF4-FFF2-40B4-BE49-F238E27FC236}">
                    <a16:creationId xmlns:a16="http://schemas.microsoft.com/office/drawing/2014/main" id="{51AFBE65-99AA-4164-AC1B-1571C364A66C}"/>
                  </a:ext>
                </a:extLst>
              </p:cNvPr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1215;p27">
                <a:extLst>
                  <a:ext uri="{FF2B5EF4-FFF2-40B4-BE49-F238E27FC236}">
                    <a16:creationId xmlns:a16="http://schemas.microsoft.com/office/drawing/2014/main" id="{4AA55AA3-750E-435D-BB33-CA765638F7EB}"/>
                  </a:ext>
                </a:extLst>
              </p:cNvPr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1216;p27">
                <a:extLst>
                  <a:ext uri="{FF2B5EF4-FFF2-40B4-BE49-F238E27FC236}">
                    <a16:creationId xmlns:a16="http://schemas.microsoft.com/office/drawing/2014/main" id="{812C950A-571A-4781-B140-90B9DBF05F21}"/>
                  </a:ext>
                </a:extLst>
              </p:cNvPr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1217;p27">
                <a:extLst>
                  <a:ext uri="{FF2B5EF4-FFF2-40B4-BE49-F238E27FC236}">
                    <a16:creationId xmlns:a16="http://schemas.microsoft.com/office/drawing/2014/main" id="{780A069F-416A-4C73-A541-97B7347EA70E}"/>
                  </a:ext>
                </a:extLst>
              </p:cNvPr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1218;p27">
                <a:extLst>
                  <a:ext uri="{FF2B5EF4-FFF2-40B4-BE49-F238E27FC236}">
                    <a16:creationId xmlns:a16="http://schemas.microsoft.com/office/drawing/2014/main" id="{0ECB1AE3-90D7-4246-BF92-65EECF69E62D}"/>
                  </a:ext>
                </a:extLst>
              </p:cNvPr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1219;p27">
                <a:extLst>
                  <a:ext uri="{FF2B5EF4-FFF2-40B4-BE49-F238E27FC236}">
                    <a16:creationId xmlns:a16="http://schemas.microsoft.com/office/drawing/2014/main" id="{958CAC75-1838-4B45-AFFF-CD51BE4927BF}"/>
                  </a:ext>
                </a:extLst>
              </p:cNvPr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1220;p27">
                <a:extLst>
                  <a:ext uri="{FF2B5EF4-FFF2-40B4-BE49-F238E27FC236}">
                    <a16:creationId xmlns:a16="http://schemas.microsoft.com/office/drawing/2014/main" id="{E58774A7-B0E9-417C-893E-821A7A42821A}"/>
                  </a:ext>
                </a:extLst>
              </p:cNvPr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1221;p27">
                <a:extLst>
                  <a:ext uri="{FF2B5EF4-FFF2-40B4-BE49-F238E27FC236}">
                    <a16:creationId xmlns:a16="http://schemas.microsoft.com/office/drawing/2014/main" id="{FE51C75A-D694-4566-ABC2-525BACF884EF}"/>
                  </a:ext>
                </a:extLst>
              </p:cNvPr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1222;p27">
                <a:extLst>
                  <a:ext uri="{FF2B5EF4-FFF2-40B4-BE49-F238E27FC236}">
                    <a16:creationId xmlns:a16="http://schemas.microsoft.com/office/drawing/2014/main" id="{ABDF3506-FACB-496D-99A4-DAA8E6DA2DC3}"/>
                  </a:ext>
                </a:extLst>
              </p:cNvPr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1223;p27">
                <a:extLst>
                  <a:ext uri="{FF2B5EF4-FFF2-40B4-BE49-F238E27FC236}">
                    <a16:creationId xmlns:a16="http://schemas.microsoft.com/office/drawing/2014/main" id="{3776AD9F-9153-4862-96BA-CFD4D774033D}"/>
                  </a:ext>
                </a:extLst>
              </p:cNvPr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1224;p27">
                <a:extLst>
                  <a:ext uri="{FF2B5EF4-FFF2-40B4-BE49-F238E27FC236}">
                    <a16:creationId xmlns:a16="http://schemas.microsoft.com/office/drawing/2014/main" id="{FA459066-95B7-42C1-8A61-44C2F7DD662E}"/>
                  </a:ext>
                </a:extLst>
              </p:cNvPr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1225;p27">
                <a:extLst>
                  <a:ext uri="{FF2B5EF4-FFF2-40B4-BE49-F238E27FC236}">
                    <a16:creationId xmlns:a16="http://schemas.microsoft.com/office/drawing/2014/main" id="{96C26D17-B820-4920-BDF1-B417C693EBD0}"/>
                  </a:ext>
                </a:extLst>
              </p:cNvPr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1226;p27">
                <a:extLst>
                  <a:ext uri="{FF2B5EF4-FFF2-40B4-BE49-F238E27FC236}">
                    <a16:creationId xmlns:a16="http://schemas.microsoft.com/office/drawing/2014/main" id="{D97576F5-D114-483B-A16A-0316F791CB57}"/>
                  </a:ext>
                </a:extLst>
              </p:cNvPr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1227;p27">
                <a:extLst>
                  <a:ext uri="{FF2B5EF4-FFF2-40B4-BE49-F238E27FC236}">
                    <a16:creationId xmlns:a16="http://schemas.microsoft.com/office/drawing/2014/main" id="{257B2E96-D328-432C-B1B5-F4B7B0646972}"/>
                  </a:ext>
                </a:extLst>
              </p:cNvPr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1228;p27">
              <a:extLst>
                <a:ext uri="{FF2B5EF4-FFF2-40B4-BE49-F238E27FC236}">
                  <a16:creationId xmlns:a16="http://schemas.microsoft.com/office/drawing/2014/main" id="{6BE8DCD6-97BB-44D3-959E-7FA047D9E9D6}"/>
                </a:ext>
              </a:extLst>
            </p:cNvPr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495" name="Google Shape;1229;p27">
                <a:extLst>
                  <a:ext uri="{FF2B5EF4-FFF2-40B4-BE49-F238E27FC236}">
                    <a16:creationId xmlns:a16="http://schemas.microsoft.com/office/drawing/2014/main" id="{F0210FE3-D475-417B-B72A-BF4E1832C954}"/>
                  </a:ext>
                </a:extLst>
              </p:cNvPr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1230;p27">
                <a:extLst>
                  <a:ext uri="{FF2B5EF4-FFF2-40B4-BE49-F238E27FC236}">
                    <a16:creationId xmlns:a16="http://schemas.microsoft.com/office/drawing/2014/main" id="{2818A759-11A6-4E7B-B0E3-52CA02DCF52A}"/>
                  </a:ext>
                </a:extLst>
              </p:cNvPr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1231;p27">
                <a:extLst>
                  <a:ext uri="{FF2B5EF4-FFF2-40B4-BE49-F238E27FC236}">
                    <a16:creationId xmlns:a16="http://schemas.microsoft.com/office/drawing/2014/main" id="{5D1EB995-BBAA-4879-8FD6-1EE6F2409005}"/>
                  </a:ext>
                </a:extLst>
              </p:cNvPr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1232;p27">
                <a:extLst>
                  <a:ext uri="{FF2B5EF4-FFF2-40B4-BE49-F238E27FC236}">
                    <a16:creationId xmlns:a16="http://schemas.microsoft.com/office/drawing/2014/main" id="{A0FC2BDA-FE68-4ED8-BBBB-E170ED914B58}"/>
                  </a:ext>
                </a:extLst>
              </p:cNvPr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1233;p27">
                <a:extLst>
                  <a:ext uri="{FF2B5EF4-FFF2-40B4-BE49-F238E27FC236}">
                    <a16:creationId xmlns:a16="http://schemas.microsoft.com/office/drawing/2014/main" id="{A03F500A-1A02-4332-BDC0-DB790B6877F7}"/>
                  </a:ext>
                </a:extLst>
              </p:cNvPr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1234;p27">
                <a:extLst>
                  <a:ext uri="{FF2B5EF4-FFF2-40B4-BE49-F238E27FC236}">
                    <a16:creationId xmlns:a16="http://schemas.microsoft.com/office/drawing/2014/main" id="{677F6CDD-08E2-49A2-B8A8-D9ED96BAF20B}"/>
                  </a:ext>
                </a:extLst>
              </p:cNvPr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1235;p27">
                <a:extLst>
                  <a:ext uri="{FF2B5EF4-FFF2-40B4-BE49-F238E27FC236}">
                    <a16:creationId xmlns:a16="http://schemas.microsoft.com/office/drawing/2014/main" id="{C990D993-E3CC-4615-97EC-7347A6B0D644}"/>
                  </a:ext>
                </a:extLst>
              </p:cNvPr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1236;p27">
                <a:extLst>
                  <a:ext uri="{FF2B5EF4-FFF2-40B4-BE49-F238E27FC236}">
                    <a16:creationId xmlns:a16="http://schemas.microsoft.com/office/drawing/2014/main" id="{E59EB5EF-A417-454C-8A17-4D62FA4670D0}"/>
                  </a:ext>
                </a:extLst>
              </p:cNvPr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1237;p27">
                <a:extLst>
                  <a:ext uri="{FF2B5EF4-FFF2-40B4-BE49-F238E27FC236}">
                    <a16:creationId xmlns:a16="http://schemas.microsoft.com/office/drawing/2014/main" id="{94DBF36B-C079-4713-91EF-C0C64E23580E}"/>
                  </a:ext>
                </a:extLst>
              </p:cNvPr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1238;p27">
                <a:extLst>
                  <a:ext uri="{FF2B5EF4-FFF2-40B4-BE49-F238E27FC236}">
                    <a16:creationId xmlns:a16="http://schemas.microsoft.com/office/drawing/2014/main" id="{C78C302E-3850-453D-9884-579C413B02CF}"/>
                  </a:ext>
                </a:extLst>
              </p:cNvPr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1239;p27">
                <a:extLst>
                  <a:ext uri="{FF2B5EF4-FFF2-40B4-BE49-F238E27FC236}">
                    <a16:creationId xmlns:a16="http://schemas.microsoft.com/office/drawing/2014/main" id="{EF8D611E-E5DB-41C0-AB4E-309E3432EE48}"/>
                  </a:ext>
                </a:extLst>
              </p:cNvPr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1240;p27">
                <a:extLst>
                  <a:ext uri="{FF2B5EF4-FFF2-40B4-BE49-F238E27FC236}">
                    <a16:creationId xmlns:a16="http://schemas.microsoft.com/office/drawing/2014/main" id="{D201CEBC-E766-4E24-AC6C-DDC3853FE896}"/>
                  </a:ext>
                </a:extLst>
              </p:cNvPr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1241;p27">
                <a:extLst>
                  <a:ext uri="{FF2B5EF4-FFF2-40B4-BE49-F238E27FC236}">
                    <a16:creationId xmlns:a16="http://schemas.microsoft.com/office/drawing/2014/main" id="{2EA1752E-6DF4-43C7-9454-2548AC4DDFCF}"/>
                  </a:ext>
                </a:extLst>
              </p:cNvPr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1242;p27">
                <a:extLst>
                  <a:ext uri="{FF2B5EF4-FFF2-40B4-BE49-F238E27FC236}">
                    <a16:creationId xmlns:a16="http://schemas.microsoft.com/office/drawing/2014/main" id="{20BFC0BD-5D77-4BBB-A106-1D41D62D11F2}"/>
                  </a:ext>
                </a:extLst>
              </p:cNvPr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1243;p27">
                <a:extLst>
                  <a:ext uri="{FF2B5EF4-FFF2-40B4-BE49-F238E27FC236}">
                    <a16:creationId xmlns:a16="http://schemas.microsoft.com/office/drawing/2014/main" id="{BCF9BB6E-F8F6-4666-94C2-64145639854B}"/>
                  </a:ext>
                </a:extLst>
              </p:cNvPr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1244;p27">
                <a:extLst>
                  <a:ext uri="{FF2B5EF4-FFF2-40B4-BE49-F238E27FC236}">
                    <a16:creationId xmlns:a16="http://schemas.microsoft.com/office/drawing/2014/main" id="{88F81254-E266-492E-B798-F31E8E8F23FB}"/>
                  </a:ext>
                </a:extLst>
              </p:cNvPr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1245;p27">
              <a:extLst>
                <a:ext uri="{FF2B5EF4-FFF2-40B4-BE49-F238E27FC236}">
                  <a16:creationId xmlns:a16="http://schemas.microsoft.com/office/drawing/2014/main" id="{D48D3E5C-79BB-4774-8DA5-64B6368974FB}"/>
                </a:ext>
              </a:extLst>
            </p:cNvPr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479" name="Google Shape;1246;p27">
                <a:extLst>
                  <a:ext uri="{FF2B5EF4-FFF2-40B4-BE49-F238E27FC236}">
                    <a16:creationId xmlns:a16="http://schemas.microsoft.com/office/drawing/2014/main" id="{B39859F9-98E2-4514-8FDC-2928243E6D9A}"/>
                  </a:ext>
                </a:extLst>
              </p:cNvPr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1247;p27">
                <a:extLst>
                  <a:ext uri="{FF2B5EF4-FFF2-40B4-BE49-F238E27FC236}">
                    <a16:creationId xmlns:a16="http://schemas.microsoft.com/office/drawing/2014/main" id="{1418AC4D-0B7F-463A-809A-627C5C1D570A}"/>
                  </a:ext>
                </a:extLst>
              </p:cNvPr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1248;p27">
                <a:extLst>
                  <a:ext uri="{FF2B5EF4-FFF2-40B4-BE49-F238E27FC236}">
                    <a16:creationId xmlns:a16="http://schemas.microsoft.com/office/drawing/2014/main" id="{13228A05-C343-453C-9F7D-CE046DDCBCBE}"/>
                  </a:ext>
                </a:extLst>
              </p:cNvPr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1249;p27">
                <a:extLst>
                  <a:ext uri="{FF2B5EF4-FFF2-40B4-BE49-F238E27FC236}">
                    <a16:creationId xmlns:a16="http://schemas.microsoft.com/office/drawing/2014/main" id="{BC25E527-51F0-4381-880D-5BA7A9B26C0A}"/>
                  </a:ext>
                </a:extLst>
              </p:cNvPr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1250;p27">
                <a:extLst>
                  <a:ext uri="{FF2B5EF4-FFF2-40B4-BE49-F238E27FC236}">
                    <a16:creationId xmlns:a16="http://schemas.microsoft.com/office/drawing/2014/main" id="{6734D6CF-AD8F-4CAF-9F54-2BBB1FFA99FD}"/>
                  </a:ext>
                </a:extLst>
              </p:cNvPr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1251;p27">
                <a:extLst>
                  <a:ext uri="{FF2B5EF4-FFF2-40B4-BE49-F238E27FC236}">
                    <a16:creationId xmlns:a16="http://schemas.microsoft.com/office/drawing/2014/main" id="{AF4A5E19-ACDF-467C-A408-4ABBF18AD10F}"/>
                  </a:ext>
                </a:extLst>
              </p:cNvPr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1252;p27">
                <a:extLst>
                  <a:ext uri="{FF2B5EF4-FFF2-40B4-BE49-F238E27FC236}">
                    <a16:creationId xmlns:a16="http://schemas.microsoft.com/office/drawing/2014/main" id="{13783324-E30A-4A43-97D2-6F43FB69C7E5}"/>
                  </a:ext>
                </a:extLst>
              </p:cNvPr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1253;p27">
                <a:extLst>
                  <a:ext uri="{FF2B5EF4-FFF2-40B4-BE49-F238E27FC236}">
                    <a16:creationId xmlns:a16="http://schemas.microsoft.com/office/drawing/2014/main" id="{84DC011C-4783-4301-8C97-CEC8664CD0E2}"/>
                  </a:ext>
                </a:extLst>
              </p:cNvPr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1254;p27">
                <a:extLst>
                  <a:ext uri="{FF2B5EF4-FFF2-40B4-BE49-F238E27FC236}">
                    <a16:creationId xmlns:a16="http://schemas.microsoft.com/office/drawing/2014/main" id="{561A866C-2A42-45D0-89D2-0921D84B0EDF}"/>
                  </a:ext>
                </a:extLst>
              </p:cNvPr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1255;p27">
                <a:extLst>
                  <a:ext uri="{FF2B5EF4-FFF2-40B4-BE49-F238E27FC236}">
                    <a16:creationId xmlns:a16="http://schemas.microsoft.com/office/drawing/2014/main" id="{85116DFF-6009-465A-BBA0-B3A4BB5C5C1A}"/>
                  </a:ext>
                </a:extLst>
              </p:cNvPr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1256;p27">
                <a:extLst>
                  <a:ext uri="{FF2B5EF4-FFF2-40B4-BE49-F238E27FC236}">
                    <a16:creationId xmlns:a16="http://schemas.microsoft.com/office/drawing/2014/main" id="{0B7D079C-A5EE-4476-BBE4-EA822ED43E75}"/>
                  </a:ext>
                </a:extLst>
              </p:cNvPr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1257;p27">
                <a:extLst>
                  <a:ext uri="{FF2B5EF4-FFF2-40B4-BE49-F238E27FC236}">
                    <a16:creationId xmlns:a16="http://schemas.microsoft.com/office/drawing/2014/main" id="{11CD009F-CCEE-4F2F-A4A4-8627958342C3}"/>
                  </a:ext>
                </a:extLst>
              </p:cNvPr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1258;p27">
                <a:extLst>
                  <a:ext uri="{FF2B5EF4-FFF2-40B4-BE49-F238E27FC236}">
                    <a16:creationId xmlns:a16="http://schemas.microsoft.com/office/drawing/2014/main" id="{A7BC762A-AAE7-4040-9EA8-60CE1F68C897}"/>
                  </a:ext>
                </a:extLst>
              </p:cNvPr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1259;p27">
                <a:extLst>
                  <a:ext uri="{FF2B5EF4-FFF2-40B4-BE49-F238E27FC236}">
                    <a16:creationId xmlns:a16="http://schemas.microsoft.com/office/drawing/2014/main" id="{3A0D818B-DE05-466C-952A-1CC409D2D928}"/>
                  </a:ext>
                </a:extLst>
              </p:cNvPr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1260;p27">
                <a:extLst>
                  <a:ext uri="{FF2B5EF4-FFF2-40B4-BE49-F238E27FC236}">
                    <a16:creationId xmlns:a16="http://schemas.microsoft.com/office/drawing/2014/main" id="{0E558281-0AB6-4D8F-AC4C-0BC1B494C838}"/>
                  </a:ext>
                </a:extLst>
              </p:cNvPr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1261;p27">
                <a:extLst>
                  <a:ext uri="{FF2B5EF4-FFF2-40B4-BE49-F238E27FC236}">
                    <a16:creationId xmlns:a16="http://schemas.microsoft.com/office/drawing/2014/main" id="{BB42A172-475A-4C78-98A7-AA96F8D7A29C}"/>
                  </a:ext>
                </a:extLst>
              </p:cNvPr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1262;p27">
              <a:extLst>
                <a:ext uri="{FF2B5EF4-FFF2-40B4-BE49-F238E27FC236}">
                  <a16:creationId xmlns:a16="http://schemas.microsoft.com/office/drawing/2014/main" id="{A1F9A95B-3618-4056-83F9-FE9B205EA9A2}"/>
                </a:ext>
              </a:extLst>
            </p:cNvPr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463" name="Google Shape;1263;p27">
                <a:extLst>
                  <a:ext uri="{FF2B5EF4-FFF2-40B4-BE49-F238E27FC236}">
                    <a16:creationId xmlns:a16="http://schemas.microsoft.com/office/drawing/2014/main" id="{0C3E1CE5-A9FB-4754-9EED-74F89D73B065}"/>
                  </a:ext>
                </a:extLst>
              </p:cNvPr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1264;p27">
                <a:extLst>
                  <a:ext uri="{FF2B5EF4-FFF2-40B4-BE49-F238E27FC236}">
                    <a16:creationId xmlns:a16="http://schemas.microsoft.com/office/drawing/2014/main" id="{3928C561-4F1E-49F0-81A6-FA2FE40527FF}"/>
                  </a:ext>
                </a:extLst>
              </p:cNvPr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1265;p27">
                <a:extLst>
                  <a:ext uri="{FF2B5EF4-FFF2-40B4-BE49-F238E27FC236}">
                    <a16:creationId xmlns:a16="http://schemas.microsoft.com/office/drawing/2014/main" id="{4D2ADEF4-6D69-4595-80F6-08221B5D5A75}"/>
                  </a:ext>
                </a:extLst>
              </p:cNvPr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1266;p27">
                <a:extLst>
                  <a:ext uri="{FF2B5EF4-FFF2-40B4-BE49-F238E27FC236}">
                    <a16:creationId xmlns:a16="http://schemas.microsoft.com/office/drawing/2014/main" id="{A948FB0C-76AD-4CFF-9E20-757611F4746B}"/>
                  </a:ext>
                </a:extLst>
              </p:cNvPr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1267;p27">
                <a:extLst>
                  <a:ext uri="{FF2B5EF4-FFF2-40B4-BE49-F238E27FC236}">
                    <a16:creationId xmlns:a16="http://schemas.microsoft.com/office/drawing/2014/main" id="{36F62AEC-2510-480A-88C3-B55CB00AA57A}"/>
                  </a:ext>
                </a:extLst>
              </p:cNvPr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1268;p27">
                <a:extLst>
                  <a:ext uri="{FF2B5EF4-FFF2-40B4-BE49-F238E27FC236}">
                    <a16:creationId xmlns:a16="http://schemas.microsoft.com/office/drawing/2014/main" id="{CD630959-7A05-4564-AFF7-71CC91720291}"/>
                  </a:ext>
                </a:extLst>
              </p:cNvPr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1269;p27">
                <a:extLst>
                  <a:ext uri="{FF2B5EF4-FFF2-40B4-BE49-F238E27FC236}">
                    <a16:creationId xmlns:a16="http://schemas.microsoft.com/office/drawing/2014/main" id="{620DEE0F-C979-47AC-8C62-010D2246AC3C}"/>
                  </a:ext>
                </a:extLst>
              </p:cNvPr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1270;p27">
                <a:extLst>
                  <a:ext uri="{FF2B5EF4-FFF2-40B4-BE49-F238E27FC236}">
                    <a16:creationId xmlns:a16="http://schemas.microsoft.com/office/drawing/2014/main" id="{5C1C3790-3966-40A2-8557-7678B85A42D5}"/>
                  </a:ext>
                </a:extLst>
              </p:cNvPr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1271;p27">
                <a:extLst>
                  <a:ext uri="{FF2B5EF4-FFF2-40B4-BE49-F238E27FC236}">
                    <a16:creationId xmlns:a16="http://schemas.microsoft.com/office/drawing/2014/main" id="{8477BB4E-64EB-4237-A93F-A710A275C508}"/>
                  </a:ext>
                </a:extLst>
              </p:cNvPr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1272;p27">
                <a:extLst>
                  <a:ext uri="{FF2B5EF4-FFF2-40B4-BE49-F238E27FC236}">
                    <a16:creationId xmlns:a16="http://schemas.microsoft.com/office/drawing/2014/main" id="{EF974FF7-ECC1-4387-B31C-D3E47CB6F194}"/>
                  </a:ext>
                </a:extLst>
              </p:cNvPr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1273;p27">
                <a:extLst>
                  <a:ext uri="{FF2B5EF4-FFF2-40B4-BE49-F238E27FC236}">
                    <a16:creationId xmlns:a16="http://schemas.microsoft.com/office/drawing/2014/main" id="{69E8A357-FA0D-4B42-A5BE-80BCD687BF4C}"/>
                  </a:ext>
                </a:extLst>
              </p:cNvPr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1274;p27">
                <a:extLst>
                  <a:ext uri="{FF2B5EF4-FFF2-40B4-BE49-F238E27FC236}">
                    <a16:creationId xmlns:a16="http://schemas.microsoft.com/office/drawing/2014/main" id="{5F8AACCB-693B-43BB-9CBE-77CA5D717AA8}"/>
                  </a:ext>
                </a:extLst>
              </p:cNvPr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1275;p27">
                <a:extLst>
                  <a:ext uri="{FF2B5EF4-FFF2-40B4-BE49-F238E27FC236}">
                    <a16:creationId xmlns:a16="http://schemas.microsoft.com/office/drawing/2014/main" id="{BE11C824-0D29-4FEE-A75E-36E286044747}"/>
                  </a:ext>
                </a:extLst>
              </p:cNvPr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1276;p27">
                <a:extLst>
                  <a:ext uri="{FF2B5EF4-FFF2-40B4-BE49-F238E27FC236}">
                    <a16:creationId xmlns:a16="http://schemas.microsoft.com/office/drawing/2014/main" id="{7EEA4E9A-1269-4C7B-BA3E-6760DF55DF0A}"/>
                  </a:ext>
                </a:extLst>
              </p:cNvPr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1277;p27">
                <a:extLst>
                  <a:ext uri="{FF2B5EF4-FFF2-40B4-BE49-F238E27FC236}">
                    <a16:creationId xmlns:a16="http://schemas.microsoft.com/office/drawing/2014/main" id="{ABB72496-7987-4051-8CE1-E2A164DA76F8}"/>
                  </a:ext>
                </a:extLst>
              </p:cNvPr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1278;p27">
                <a:extLst>
                  <a:ext uri="{FF2B5EF4-FFF2-40B4-BE49-F238E27FC236}">
                    <a16:creationId xmlns:a16="http://schemas.microsoft.com/office/drawing/2014/main" id="{F3EEBC97-8DF0-4867-B79B-FD3FFCA45230}"/>
                  </a:ext>
                </a:extLst>
              </p:cNvPr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1279;p27">
              <a:extLst>
                <a:ext uri="{FF2B5EF4-FFF2-40B4-BE49-F238E27FC236}">
                  <a16:creationId xmlns:a16="http://schemas.microsoft.com/office/drawing/2014/main" id="{9BE6B1D4-015F-4BC1-A8CF-CA0F0D506813}"/>
                </a:ext>
              </a:extLst>
            </p:cNvPr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447" name="Google Shape;1280;p27">
                <a:extLst>
                  <a:ext uri="{FF2B5EF4-FFF2-40B4-BE49-F238E27FC236}">
                    <a16:creationId xmlns:a16="http://schemas.microsoft.com/office/drawing/2014/main" id="{C99A7F3B-3112-4343-9B78-017DDB55C03E}"/>
                  </a:ext>
                </a:extLst>
              </p:cNvPr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1281;p27">
                <a:extLst>
                  <a:ext uri="{FF2B5EF4-FFF2-40B4-BE49-F238E27FC236}">
                    <a16:creationId xmlns:a16="http://schemas.microsoft.com/office/drawing/2014/main" id="{859C0C98-52B9-4F50-A696-7DC5205E3084}"/>
                  </a:ext>
                </a:extLst>
              </p:cNvPr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1282;p27">
                <a:extLst>
                  <a:ext uri="{FF2B5EF4-FFF2-40B4-BE49-F238E27FC236}">
                    <a16:creationId xmlns:a16="http://schemas.microsoft.com/office/drawing/2014/main" id="{F3F8C071-7A2B-465D-9AB8-03CAEC95DD3F}"/>
                  </a:ext>
                </a:extLst>
              </p:cNvPr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1283;p27">
                <a:extLst>
                  <a:ext uri="{FF2B5EF4-FFF2-40B4-BE49-F238E27FC236}">
                    <a16:creationId xmlns:a16="http://schemas.microsoft.com/office/drawing/2014/main" id="{2E3E3650-6AAF-4107-B745-1EEB012ABB6C}"/>
                  </a:ext>
                </a:extLst>
              </p:cNvPr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1284;p27">
                <a:extLst>
                  <a:ext uri="{FF2B5EF4-FFF2-40B4-BE49-F238E27FC236}">
                    <a16:creationId xmlns:a16="http://schemas.microsoft.com/office/drawing/2014/main" id="{0FB98E0D-8063-460B-814C-608F66A7D32D}"/>
                  </a:ext>
                </a:extLst>
              </p:cNvPr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1285;p27">
                <a:extLst>
                  <a:ext uri="{FF2B5EF4-FFF2-40B4-BE49-F238E27FC236}">
                    <a16:creationId xmlns:a16="http://schemas.microsoft.com/office/drawing/2014/main" id="{62A390AB-8A44-4660-99C6-34BE3C5776D0}"/>
                  </a:ext>
                </a:extLst>
              </p:cNvPr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1286;p27">
                <a:extLst>
                  <a:ext uri="{FF2B5EF4-FFF2-40B4-BE49-F238E27FC236}">
                    <a16:creationId xmlns:a16="http://schemas.microsoft.com/office/drawing/2014/main" id="{3D758C41-43A3-4AA3-AF3F-B9623F9AE1D4}"/>
                  </a:ext>
                </a:extLst>
              </p:cNvPr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1287;p27">
                <a:extLst>
                  <a:ext uri="{FF2B5EF4-FFF2-40B4-BE49-F238E27FC236}">
                    <a16:creationId xmlns:a16="http://schemas.microsoft.com/office/drawing/2014/main" id="{62B32CE9-4AA0-4883-BCAF-C4051556FF90}"/>
                  </a:ext>
                </a:extLst>
              </p:cNvPr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1288;p27">
                <a:extLst>
                  <a:ext uri="{FF2B5EF4-FFF2-40B4-BE49-F238E27FC236}">
                    <a16:creationId xmlns:a16="http://schemas.microsoft.com/office/drawing/2014/main" id="{9A984C3F-3542-426C-9CD8-15D763367FBC}"/>
                  </a:ext>
                </a:extLst>
              </p:cNvPr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1289;p27">
                <a:extLst>
                  <a:ext uri="{FF2B5EF4-FFF2-40B4-BE49-F238E27FC236}">
                    <a16:creationId xmlns:a16="http://schemas.microsoft.com/office/drawing/2014/main" id="{B15863D1-2D23-4300-8B5B-CF63FA5C60CC}"/>
                  </a:ext>
                </a:extLst>
              </p:cNvPr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1290;p27">
                <a:extLst>
                  <a:ext uri="{FF2B5EF4-FFF2-40B4-BE49-F238E27FC236}">
                    <a16:creationId xmlns:a16="http://schemas.microsoft.com/office/drawing/2014/main" id="{B738E3F6-41AB-4C75-A1D7-010D5BE4A551}"/>
                  </a:ext>
                </a:extLst>
              </p:cNvPr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1291;p27">
                <a:extLst>
                  <a:ext uri="{FF2B5EF4-FFF2-40B4-BE49-F238E27FC236}">
                    <a16:creationId xmlns:a16="http://schemas.microsoft.com/office/drawing/2014/main" id="{1D709D84-EA35-4617-8B68-EEDAD02DD929}"/>
                  </a:ext>
                </a:extLst>
              </p:cNvPr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1292;p27">
                <a:extLst>
                  <a:ext uri="{FF2B5EF4-FFF2-40B4-BE49-F238E27FC236}">
                    <a16:creationId xmlns:a16="http://schemas.microsoft.com/office/drawing/2014/main" id="{68294334-41C6-44BA-A955-ADAFCE4E0F29}"/>
                  </a:ext>
                </a:extLst>
              </p:cNvPr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1293;p27">
                <a:extLst>
                  <a:ext uri="{FF2B5EF4-FFF2-40B4-BE49-F238E27FC236}">
                    <a16:creationId xmlns:a16="http://schemas.microsoft.com/office/drawing/2014/main" id="{FB0F6669-F61C-4F31-9F9E-9516643C91C0}"/>
                  </a:ext>
                </a:extLst>
              </p:cNvPr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1294;p27">
                <a:extLst>
                  <a:ext uri="{FF2B5EF4-FFF2-40B4-BE49-F238E27FC236}">
                    <a16:creationId xmlns:a16="http://schemas.microsoft.com/office/drawing/2014/main" id="{01CBC65B-4625-48EE-AF31-A55070F1EE1F}"/>
                  </a:ext>
                </a:extLst>
              </p:cNvPr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1295;p27">
                <a:extLst>
                  <a:ext uri="{FF2B5EF4-FFF2-40B4-BE49-F238E27FC236}">
                    <a16:creationId xmlns:a16="http://schemas.microsoft.com/office/drawing/2014/main" id="{59EAC1A3-4A47-4E9F-BF8D-6472B5265AC5}"/>
                  </a:ext>
                </a:extLst>
              </p:cNvPr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" name="Google Shape;1296;p27">
              <a:extLst>
                <a:ext uri="{FF2B5EF4-FFF2-40B4-BE49-F238E27FC236}">
                  <a16:creationId xmlns:a16="http://schemas.microsoft.com/office/drawing/2014/main" id="{8BE228CE-FB5E-4765-BE8C-C41595EC8BF0}"/>
                </a:ext>
              </a:extLst>
            </p:cNvPr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97;p27">
              <a:extLst>
                <a:ext uri="{FF2B5EF4-FFF2-40B4-BE49-F238E27FC236}">
                  <a16:creationId xmlns:a16="http://schemas.microsoft.com/office/drawing/2014/main" id="{66CFDA1A-2629-42B2-86A0-7749B7CECF7E}"/>
                </a:ext>
              </a:extLst>
            </p:cNvPr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98;p27">
              <a:extLst>
                <a:ext uri="{FF2B5EF4-FFF2-40B4-BE49-F238E27FC236}">
                  <a16:creationId xmlns:a16="http://schemas.microsoft.com/office/drawing/2014/main" id="{90067655-F44C-4476-897B-DAD2E3A6F5B8}"/>
                </a:ext>
              </a:extLst>
            </p:cNvPr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99;p27">
              <a:extLst>
                <a:ext uri="{FF2B5EF4-FFF2-40B4-BE49-F238E27FC236}">
                  <a16:creationId xmlns:a16="http://schemas.microsoft.com/office/drawing/2014/main" id="{BE061F02-C023-4832-A285-7E1EB5D9DF0D}"/>
                </a:ext>
              </a:extLst>
            </p:cNvPr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300;p27">
              <a:extLst>
                <a:ext uri="{FF2B5EF4-FFF2-40B4-BE49-F238E27FC236}">
                  <a16:creationId xmlns:a16="http://schemas.microsoft.com/office/drawing/2014/main" id="{F91308BE-28BA-4551-A98E-2EC2ED71A55C}"/>
                </a:ext>
              </a:extLst>
            </p:cNvPr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1301;p27">
              <a:extLst>
                <a:ext uri="{FF2B5EF4-FFF2-40B4-BE49-F238E27FC236}">
                  <a16:creationId xmlns:a16="http://schemas.microsoft.com/office/drawing/2014/main" id="{EE7BE8AD-06C2-4ED6-89F5-C88B74B21171}"/>
                </a:ext>
              </a:extLst>
            </p:cNvPr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431" name="Google Shape;1302;p27">
                <a:extLst>
                  <a:ext uri="{FF2B5EF4-FFF2-40B4-BE49-F238E27FC236}">
                    <a16:creationId xmlns:a16="http://schemas.microsoft.com/office/drawing/2014/main" id="{85F621A3-0994-40AF-A714-8B5A2C006911}"/>
                  </a:ext>
                </a:extLst>
              </p:cNvPr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1303;p27">
                <a:extLst>
                  <a:ext uri="{FF2B5EF4-FFF2-40B4-BE49-F238E27FC236}">
                    <a16:creationId xmlns:a16="http://schemas.microsoft.com/office/drawing/2014/main" id="{E15265AE-62FE-4C14-AFC4-532D718225D6}"/>
                  </a:ext>
                </a:extLst>
              </p:cNvPr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1304;p27">
                <a:extLst>
                  <a:ext uri="{FF2B5EF4-FFF2-40B4-BE49-F238E27FC236}">
                    <a16:creationId xmlns:a16="http://schemas.microsoft.com/office/drawing/2014/main" id="{E500EA2A-6A06-44F5-BB75-0C77F6168F53}"/>
                  </a:ext>
                </a:extLst>
              </p:cNvPr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1305;p27">
                <a:extLst>
                  <a:ext uri="{FF2B5EF4-FFF2-40B4-BE49-F238E27FC236}">
                    <a16:creationId xmlns:a16="http://schemas.microsoft.com/office/drawing/2014/main" id="{A12DAE8D-E105-441A-AAB3-2E11D4DB7AF0}"/>
                  </a:ext>
                </a:extLst>
              </p:cNvPr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1306;p27">
                <a:extLst>
                  <a:ext uri="{FF2B5EF4-FFF2-40B4-BE49-F238E27FC236}">
                    <a16:creationId xmlns:a16="http://schemas.microsoft.com/office/drawing/2014/main" id="{6EDED587-AFB1-47BF-89B7-51FE59175F25}"/>
                  </a:ext>
                </a:extLst>
              </p:cNvPr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1307;p27">
                <a:extLst>
                  <a:ext uri="{FF2B5EF4-FFF2-40B4-BE49-F238E27FC236}">
                    <a16:creationId xmlns:a16="http://schemas.microsoft.com/office/drawing/2014/main" id="{BFEB2D9F-22A4-4057-A592-8D42820468AC}"/>
                  </a:ext>
                </a:extLst>
              </p:cNvPr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1308;p27">
                <a:extLst>
                  <a:ext uri="{FF2B5EF4-FFF2-40B4-BE49-F238E27FC236}">
                    <a16:creationId xmlns:a16="http://schemas.microsoft.com/office/drawing/2014/main" id="{5D34C7AA-66BA-405F-9157-EFD655EC9862}"/>
                  </a:ext>
                </a:extLst>
              </p:cNvPr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1309;p27">
                <a:extLst>
                  <a:ext uri="{FF2B5EF4-FFF2-40B4-BE49-F238E27FC236}">
                    <a16:creationId xmlns:a16="http://schemas.microsoft.com/office/drawing/2014/main" id="{3EBCE32D-6FE8-4054-9F49-2E8A7B4233BD}"/>
                  </a:ext>
                </a:extLst>
              </p:cNvPr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1310;p27">
                <a:extLst>
                  <a:ext uri="{FF2B5EF4-FFF2-40B4-BE49-F238E27FC236}">
                    <a16:creationId xmlns:a16="http://schemas.microsoft.com/office/drawing/2014/main" id="{BC7EBAA4-F1AC-488A-B28F-4FBCB57BB071}"/>
                  </a:ext>
                </a:extLst>
              </p:cNvPr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1311;p27">
                <a:extLst>
                  <a:ext uri="{FF2B5EF4-FFF2-40B4-BE49-F238E27FC236}">
                    <a16:creationId xmlns:a16="http://schemas.microsoft.com/office/drawing/2014/main" id="{EE3A07DC-9E51-4299-94FE-4D9482B5B71E}"/>
                  </a:ext>
                </a:extLst>
              </p:cNvPr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1312;p27">
                <a:extLst>
                  <a:ext uri="{FF2B5EF4-FFF2-40B4-BE49-F238E27FC236}">
                    <a16:creationId xmlns:a16="http://schemas.microsoft.com/office/drawing/2014/main" id="{02D32E4C-97C1-4969-A50C-039CE03509DC}"/>
                  </a:ext>
                </a:extLst>
              </p:cNvPr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1313;p27">
                <a:extLst>
                  <a:ext uri="{FF2B5EF4-FFF2-40B4-BE49-F238E27FC236}">
                    <a16:creationId xmlns:a16="http://schemas.microsoft.com/office/drawing/2014/main" id="{461C8195-80A2-44D0-AC1E-398AA616D72F}"/>
                  </a:ext>
                </a:extLst>
              </p:cNvPr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1314;p27">
                <a:extLst>
                  <a:ext uri="{FF2B5EF4-FFF2-40B4-BE49-F238E27FC236}">
                    <a16:creationId xmlns:a16="http://schemas.microsoft.com/office/drawing/2014/main" id="{483425A0-60B0-47D3-ABF2-65FDD198E3E7}"/>
                  </a:ext>
                </a:extLst>
              </p:cNvPr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1315;p27">
                <a:extLst>
                  <a:ext uri="{FF2B5EF4-FFF2-40B4-BE49-F238E27FC236}">
                    <a16:creationId xmlns:a16="http://schemas.microsoft.com/office/drawing/2014/main" id="{79C0FB14-1C17-455C-BA4E-DBE5591E214D}"/>
                  </a:ext>
                </a:extLst>
              </p:cNvPr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1316;p27">
                <a:extLst>
                  <a:ext uri="{FF2B5EF4-FFF2-40B4-BE49-F238E27FC236}">
                    <a16:creationId xmlns:a16="http://schemas.microsoft.com/office/drawing/2014/main" id="{11A9981B-01FB-4C8B-9AAC-44F4AE5F5D19}"/>
                  </a:ext>
                </a:extLst>
              </p:cNvPr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1317;p27">
                <a:extLst>
                  <a:ext uri="{FF2B5EF4-FFF2-40B4-BE49-F238E27FC236}">
                    <a16:creationId xmlns:a16="http://schemas.microsoft.com/office/drawing/2014/main" id="{CE336D09-1C45-4FB6-8D29-A2E9E88B897A}"/>
                  </a:ext>
                </a:extLst>
              </p:cNvPr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1318;p27">
              <a:extLst>
                <a:ext uri="{FF2B5EF4-FFF2-40B4-BE49-F238E27FC236}">
                  <a16:creationId xmlns:a16="http://schemas.microsoft.com/office/drawing/2014/main" id="{4D32D3E5-8298-4200-AA16-33E2D40906F3}"/>
                </a:ext>
              </a:extLst>
            </p:cNvPr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415" name="Google Shape;1319;p27">
                <a:extLst>
                  <a:ext uri="{FF2B5EF4-FFF2-40B4-BE49-F238E27FC236}">
                    <a16:creationId xmlns:a16="http://schemas.microsoft.com/office/drawing/2014/main" id="{6585AB0C-9708-4C44-9E25-EF36B25FE352}"/>
                  </a:ext>
                </a:extLst>
              </p:cNvPr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1320;p27">
                <a:extLst>
                  <a:ext uri="{FF2B5EF4-FFF2-40B4-BE49-F238E27FC236}">
                    <a16:creationId xmlns:a16="http://schemas.microsoft.com/office/drawing/2014/main" id="{881E3EA6-6EA0-45F7-B595-96ED9D51835E}"/>
                  </a:ext>
                </a:extLst>
              </p:cNvPr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1321;p27">
                <a:extLst>
                  <a:ext uri="{FF2B5EF4-FFF2-40B4-BE49-F238E27FC236}">
                    <a16:creationId xmlns:a16="http://schemas.microsoft.com/office/drawing/2014/main" id="{E26372EE-7071-4D5B-9F3E-66AA6E73C97C}"/>
                  </a:ext>
                </a:extLst>
              </p:cNvPr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1322;p27">
                <a:extLst>
                  <a:ext uri="{FF2B5EF4-FFF2-40B4-BE49-F238E27FC236}">
                    <a16:creationId xmlns:a16="http://schemas.microsoft.com/office/drawing/2014/main" id="{D9B19F58-5312-4D6A-8B93-A609BDB976BF}"/>
                  </a:ext>
                </a:extLst>
              </p:cNvPr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1323;p27">
                <a:extLst>
                  <a:ext uri="{FF2B5EF4-FFF2-40B4-BE49-F238E27FC236}">
                    <a16:creationId xmlns:a16="http://schemas.microsoft.com/office/drawing/2014/main" id="{B179B42A-53DE-4A71-A224-EE3601B569C7}"/>
                  </a:ext>
                </a:extLst>
              </p:cNvPr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1324;p27">
                <a:extLst>
                  <a:ext uri="{FF2B5EF4-FFF2-40B4-BE49-F238E27FC236}">
                    <a16:creationId xmlns:a16="http://schemas.microsoft.com/office/drawing/2014/main" id="{FE5D532B-8921-4E14-A8F0-177E3347D06F}"/>
                  </a:ext>
                </a:extLst>
              </p:cNvPr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1325;p27">
                <a:extLst>
                  <a:ext uri="{FF2B5EF4-FFF2-40B4-BE49-F238E27FC236}">
                    <a16:creationId xmlns:a16="http://schemas.microsoft.com/office/drawing/2014/main" id="{0A059F00-881D-40EF-A3C3-8AA4F778F3EC}"/>
                  </a:ext>
                </a:extLst>
              </p:cNvPr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1326;p27">
                <a:extLst>
                  <a:ext uri="{FF2B5EF4-FFF2-40B4-BE49-F238E27FC236}">
                    <a16:creationId xmlns:a16="http://schemas.microsoft.com/office/drawing/2014/main" id="{E302D36B-55B8-4A72-A4E9-90A1102015B7}"/>
                  </a:ext>
                </a:extLst>
              </p:cNvPr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1327;p27">
                <a:extLst>
                  <a:ext uri="{FF2B5EF4-FFF2-40B4-BE49-F238E27FC236}">
                    <a16:creationId xmlns:a16="http://schemas.microsoft.com/office/drawing/2014/main" id="{06B18C8C-3AD0-454A-B978-AF8F3B2A2425}"/>
                  </a:ext>
                </a:extLst>
              </p:cNvPr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1328;p27">
                <a:extLst>
                  <a:ext uri="{FF2B5EF4-FFF2-40B4-BE49-F238E27FC236}">
                    <a16:creationId xmlns:a16="http://schemas.microsoft.com/office/drawing/2014/main" id="{D41E3C28-1681-4B9A-ABBA-6BE6D1B0CB83}"/>
                  </a:ext>
                </a:extLst>
              </p:cNvPr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1329;p27">
                <a:extLst>
                  <a:ext uri="{FF2B5EF4-FFF2-40B4-BE49-F238E27FC236}">
                    <a16:creationId xmlns:a16="http://schemas.microsoft.com/office/drawing/2014/main" id="{6AC8786B-316D-4F8E-8A34-60574D3F04FE}"/>
                  </a:ext>
                </a:extLst>
              </p:cNvPr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1330;p27">
                <a:extLst>
                  <a:ext uri="{FF2B5EF4-FFF2-40B4-BE49-F238E27FC236}">
                    <a16:creationId xmlns:a16="http://schemas.microsoft.com/office/drawing/2014/main" id="{4661B8F4-3B14-4C00-935E-D563FA733B57}"/>
                  </a:ext>
                </a:extLst>
              </p:cNvPr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1331;p27">
                <a:extLst>
                  <a:ext uri="{FF2B5EF4-FFF2-40B4-BE49-F238E27FC236}">
                    <a16:creationId xmlns:a16="http://schemas.microsoft.com/office/drawing/2014/main" id="{5DA58435-326C-4BAF-930D-7E350A24AC51}"/>
                  </a:ext>
                </a:extLst>
              </p:cNvPr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1332;p27">
                <a:extLst>
                  <a:ext uri="{FF2B5EF4-FFF2-40B4-BE49-F238E27FC236}">
                    <a16:creationId xmlns:a16="http://schemas.microsoft.com/office/drawing/2014/main" id="{76049621-830F-40BC-870B-3F9F546FC667}"/>
                  </a:ext>
                </a:extLst>
              </p:cNvPr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1333;p27">
                <a:extLst>
                  <a:ext uri="{FF2B5EF4-FFF2-40B4-BE49-F238E27FC236}">
                    <a16:creationId xmlns:a16="http://schemas.microsoft.com/office/drawing/2014/main" id="{7A5D1B04-0F65-4623-B359-304464899C83}"/>
                  </a:ext>
                </a:extLst>
              </p:cNvPr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1334;p27">
                <a:extLst>
                  <a:ext uri="{FF2B5EF4-FFF2-40B4-BE49-F238E27FC236}">
                    <a16:creationId xmlns:a16="http://schemas.microsoft.com/office/drawing/2014/main" id="{039A38F6-F869-4C63-929A-3AF2E1F9E396}"/>
                  </a:ext>
                </a:extLst>
              </p:cNvPr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1335;p27">
              <a:extLst>
                <a:ext uri="{FF2B5EF4-FFF2-40B4-BE49-F238E27FC236}">
                  <a16:creationId xmlns:a16="http://schemas.microsoft.com/office/drawing/2014/main" id="{0DD024E8-064A-4697-AA58-F603F3B6307C}"/>
                </a:ext>
              </a:extLst>
            </p:cNvPr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99" name="Google Shape;1336;p27">
                <a:extLst>
                  <a:ext uri="{FF2B5EF4-FFF2-40B4-BE49-F238E27FC236}">
                    <a16:creationId xmlns:a16="http://schemas.microsoft.com/office/drawing/2014/main" id="{9B6074B6-5B4F-458A-9E4B-C4C9633FBB7D}"/>
                  </a:ext>
                </a:extLst>
              </p:cNvPr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1337;p27">
                <a:extLst>
                  <a:ext uri="{FF2B5EF4-FFF2-40B4-BE49-F238E27FC236}">
                    <a16:creationId xmlns:a16="http://schemas.microsoft.com/office/drawing/2014/main" id="{18B64B0F-A27A-4608-8D0C-9033486A68E3}"/>
                  </a:ext>
                </a:extLst>
              </p:cNvPr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1338;p27">
                <a:extLst>
                  <a:ext uri="{FF2B5EF4-FFF2-40B4-BE49-F238E27FC236}">
                    <a16:creationId xmlns:a16="http://schemas.microsoft.com/office/drawing/2014/main" id="{4536496C-1B7F-4632-8994-F6ACFBDCEEC1}"/>
                  </a:ext>
                </a:extLst>
              </p:cNvPr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1339;p27">
                <a:extLst>
                  <a:ext uri="{FF2B5EF4-FFF2-40B4-BE49-F238E27FC236}">
                    <a16:creationId xmlns:a16="http://schemas.microsoft.com/office/drawing/2014/main" id="{B8A76150-5280-43F6-BCFB-EDAE7E8E9EDB}"/>
                  </a:ext>
                </a:extLst>
              </p:cNvPr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1340;p27">
                <a:extLst>
                  <a:ext uri="{FF2B5EF4-FFF2-40B4-BE49-F238E27FC236}">
                    <a16:creationId xmlns:a16="http://schemas.microsoft.com/office/drawing/2014/main" id="{76AB95D1-5C19-4BD6-AC00-B3D311135CCA}"/>
                  </a:ext>
                </a:extLst>
              </p:cNvPr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1341;p27">
                <a:extLst>
                  <a:ext uri="{FF2B5EF4-FFF2-40B4-BE49-F238E27FC236}">
                    <a16:creationId xmlns:a16="http://schemas.microsoft.com/office/drawing/2014/main" id="{66913535-B110-4F4A-A758-B31355E6CD68}"/>
                  </a:ext>
                </a:extLst>
              </p:cNvPr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1342;p27">
                <a:extLst>
                  <a:ext uri="{FF2B5EF4-FFF2-40B4-BE49-F238E27FC236}">
                    <a16:creationId xmlns:a16="http://schemas.microsoft.com/office/drawing/2014/main" id="{6B48188B-F6D5-42DD-A10E-15557FC12E59}"/>
                  </a:ext>
                </a:extLst>
              </p:cNvPr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1343;p27">
                <a:extLst>
                  <a:ext uri="{FF2B5EF4-FFF2-40B4-BE49-F238E27FC236}">
                    <a16:creationId xmlns:a16="http://schemas.microsoft.com/office/drawing/2014/main" id="{CBEFA288-FACB-4B63-87CF-D902FC129B36}"/>
                  </a:ext>
                </a:extLst>
              </p:cNvPr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1344;p27">
                <a:extLst>
                  <a:ext uri="{FF2B5EF4-FFF2-40B4-BE49-F238E27FC236}">
                    <a16:creationId xmlns:a16="http://schemas.microsoft.com/office/drawing/2014/main" id="{8CE7AA3C-C15A-46C4-B29C-D5F2CC04D49F}"/>
                  </a:ext>
                </a:extLst>
              </p:cNvPr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1345;p27">
                <a:extLst>
                  <a:ext uri="{FF2B5EF4-FFF2-40B4-BE49-F238E27FC236}">
                    <a16:creationId xmlns:a16="http://schemas.microsoft.com/office/drawing/2014/main" id="{93409AA6-19D8-483C-B96B-AC1ED98F2E62}"/>
                  </a:ext>
                </a:extLst>
              </p:cNvPr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1346;p27">
                <a:extLst>
                  <a:ext uri="{FF2B5EF4-FFF2-40B4-BE49-F238E27FC236}">
                    <a16:creationId xmlns:a16="http://schemas.microsoft.com/office/drawing/2014/main" id="{F77C1119-595C-4D52-A182-2F29ECCA75FC}"/>
                  </a:ext>
                </a:extLst>
              </p:cNvPr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1347;p27">
                <a:extLst>
                  <a:ext uri="{FF2B5EF4-FFF2-40B4-BE49-F238E27FC236}">
                    <a16:creationId xmlns:a16="http://schemas.microsoft.com/office/drawing/2014/main" id="{86384977-F616-4A68-A638-4BCA904AD787}"/>
                  </a:ext>
                </a:extLst>
              </p:cNvPr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1348;p27">
                <a:extLst>
                  <a:ext uri="{FF2B5EF4-FFF2-40B4-BE49-F238E27FC236}">
                    <a16:creationId xmlns:a16="http://schemas.microsoft.com/office/drawing/2014/main" id="{E20EF000-0C54-4632-B708-5A387BC4832D}"/>
                  </a:ext>
                </a:extLst>
              </p:cNvPr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1349;p27">
                <a:extLst>
                  <a:ext uri="{FF2B5EF4-FFF2-40B4-BE49-F238E27FC236}">
                    <a16:creationId xmlns:a16="http://schemas.microsoft.com/office/drawing/2014/main" id="{76C441B9-AF9A-4B36-8907-5918EF79C35C}"/>
                  </a:ext>
                </a:extLst>
              </p:cNvPr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1350;p27">
                <a:extLst>
                  <a:ext uri="{FF2B5EF4-FFF2-40B4-BE49-F238E27FC236}">
                    <a16:creationId xmlns:a16="http://schemas.microsoft.com/office/drawing/2014/main" id="{C5E5CBE1-BD0C-41DB-83D4-B8B81E55BD38}"/>
                  </a:ext>
                </a:extLst>
              </p:cNvPr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1351;p27">
                <a:extLst>
                  <a:ext uri="{FF2B5EF4-FFF2-40B4-BE49-F238E27FC236}">
                    <a16:creationId xmlns:a16="http://schemas.microsoft.com/office/drawing/2014/main" id="{4D5D086E-2342-4041-AEC9-6DB7A7C8BCF5}"/>
                  </a:ext>
                </a:extLst>
              </p:cNvPr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1352;p27">
              <a:extLst>
                <a:ext uri="{FF2B5EF4-FFF2-40B4-BE49-F238E27FC236}">
                  <a16:creationId xmlns:a16="http://schemas.microsoft.com/office/drawing/2014/main" id="{A6E148FF-AE97-4963-8F9D-57B0D7C264B4}"/>
                </a:ext>
              </a:extLst>
            </p:cNvPr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83" name="Google Shape;1353;p27">
                <a:extLst>
                  <a:ext uri="{FF2B5EF4-FFF2-40B4-BE49-F238E27FC236}">
                    <a16:creationId xmlns:a16="http://schemas.microsoft.com/office/drawing/2014/main" id="{6DB9FA98-9DEE-4F2C-BF69-3260924E78BE}"/>
                  </a:ext>
                </a:extLst>
              </p:cNvPr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1354;p27">
                <a:extLst>
                  <a:ext uri="{FF2B5EF4-FFF2-40B4-BE49-F238E27FC236}">
                    <a16:creationId xmlns:a16="http://schemas.microsoft.com/office/drawing/2014/main" id="{41D1AA4F-72E0-420B-B2FB-24C3142240E0}"/>
                  </a:ext>
                </a:extLst>
              </p:cNvPr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1355;p27">
                <a:extLst>
                  <a:ext uri="{FF2B5EF4-FFF2-40B4-BE49-F238E27FC236}">
                    <a16:creationId xmlns:a16="http://schemas.microsoft.com/office/drawing/2014/main" id="{3DDEC7DD-819F-49C6-9463-36C418CE5331}"/>
                  </a:ext>
                </a:extLst>
              </p:cNvPr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1356;p27">
                <a:extLst>
                  <a:ext uri="{FF2B5EF4-FFF2-40B4-BE49-F238E27FC236}">
                    <a16:creationId xmlns:a16="http://schemas.microsoft.com/office/drawing/2014/main" id="{E0D1C140-FBA9-44BB-B543-89FF1A2784BF}"/>
                  </a:ext>
                </a:extLst>
              </p:cNvPr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1357;p27">
                <a:extLst>
                  <a:ext uri="{FF2B5EF4-FFF2-40B4-BE49-F238E27FC236}">
                    <a16:creationId xmlns:a16="http://schemas.microsoft.com/office/drawing/2014/main" id="{D04EC94A-DA71-487F-9376-0373FE31B988}"/>
                  </a:ext>
                </a:extLst>
              </p:cNvPr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1358;p27">
                <a:extLst>
                  <a:ext uri="{FF2B5EF4-FFF2-40B4-BE49-F238E27FC236}">
                    <a16:creationId xmlns:a16="http://schemas.microsoft.com/office/drawing/2014/main" id="{EAF8ABDD-C965-472C-AC0D-28FC740B8815}"/>
                  </a:ext>
                </a:extLst>
              </p:cNvPr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1359;p27">
                <a:extLst>
                  <a:ext uri="{FF2B5EF4-FFF2-40B4-BE49-F238E27FC236}">
                    <a16:creationId xmlns:a16="http://schemas.microsoft.com/office/drawing/2014/main" id="{69C20770-DCFA-45B5-BD7F-687BE1E7977A}"/>
                  </a:ext>
                </a:extLst>
              </p:cNvPr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1360;p27">
                <a:extLst>
                  <a:ext uri="{FF2B5EF4-FFF2-40B4-BE49-F238E27FC236}">
                    <a16:creationId xmlns:a16="http://schemas.microsoft.com/office/drawing/2014/main" id="{A374BFEF-53A1-43A5-A1A8-FC7956CACD05}"/>
                  </a:ext>
                </a:extLst>
              </p:cNvPr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1361;p27">
                <a:extLst>
                  <a:ext uri="{FF2B5EF4-FFF2-40B4-BE49-F238E27FC236}">
                    <a16:creationId xmlns:a16="http://schemas.microsoft.com/office/drawing/2014/main" id="{DB64E8CE-F296-4454-A422-F465960D4902}"/>
                  </a:ext>
                </a:extLst>
              </p:cNvPr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1362;p27">
                <a:extLst>
                  <a:ext uri="{FF2B5EF4-FFF2-40B4-BE49-F238E27FC236}">
                    <a16:creationId xmlns:a16="http://schemas.microsoft.com/office/drawing/2014/main" id="{96E87A4A-7C32-4668-BD20-F61A562DF6B4}"/>
                  </a:ext>
                </a:extLst>
              </p:cNvPr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1363;p27">
                <a:extLst>
                  <a:ext uri="{FF2B5EF4-FFF2-40B4-BE49-F238E27FC236}">
                    <a16:creationId xmlns:a16="http://schemas.microsoft.com/office/drawing/2014/main" id="{B0723772-B48B-4B32-B406-3983CCBEB094}"/>
                  </a:ext>
                </a:extLst>
              </p:cNvPr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1364;p27">
                <a:extLst>
                  <a:ext uri="{FF2B5EF4-FFF2-40B4-BE49-F238E27FC236}">
                    <a16:creationId xmlns:a16="http://schemas.microsoft.com/office/drawing/2014/main" id="{62435E1C-2174-47F9-9163-69A22BDD5C29}"/>
                  </a:ext>
                </a:extLst>
              </p:cNvPr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1365;p27">
                <a:extLst>
                  <a:ext uri="{FF2B5EF4-FFF2-40B4-BE49-F238E27FC236}">
                    <a16:creationId xmlns:a16="http://schemas.microsoft.com/office/drawing/2014/main" id="{6D3EAE6A-A72F-4582-827F-58AE2E5C7EB8}"/>
                  </a:ext>
                </a:extLst>
              </p:cNvPr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1366;p27">
                <a:extLst>
                  <a:ext uri="{FF2B5EF4-FFF2-40B4-BE49-F238E27FC236}">
                    <a16:creationId xmlns:a16="http://schemas.microsoft.com/office/drawing/2014/main" id="{13A3135B-35B3-44A3-A8DE-4AB8FED27B77}"/>
                  </a:ext>
                </a:extLst>
              </p:cNvPr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1367;p27">
                <a:extLst>
                  <a:ext uri="{FF2B5EF4-FFF2-40B4-BE49-F238E27FC236}">
                    <a16:creationId xmlns:a16="http://schemas.microsoft.com/office/drawing/2014/main" id="{3A24996E-5846-4D41-AB5B-CDFCFB488C4D}"/>
                  </a:ext>
                </a:extLst>
              </p:cNvPr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1368;p27">
                <a:extLst>
                  <a:ext uri="{FF2B5EF4-FFF2-40B4-BE49-F238E27FC236}">
                    <a16:creationId xmlns:a16="http://schemas.microsoft.com/office/drawing/2014/main" id="{86193EC7-AAB2-4EB7-95F9-4C546F7C8028}"/>
                  </a:ext>
                </a:extLst>
              </p:cNvPr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1369;p27">
              <a:extLst>
                <a:ext uri="{FF2B5EF4-FFF2-40B4-BE49-F238E27FC236}">
                  <a16:creationId xmlns:a16="http://schemas.microsoft.com/office/drawing/2014/main" id="{E52E830B-AF8E-4B8C-96AD-FBF444E77F98}"/>
                </a:ext>
              </a:extLst>
            </p:cNvPr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67" name="Google Shape;1370;p27">
                <a:extLst>
                  <a:ext uri="{FF2B5EF4-FFF2-40B4-BE49-F238E27FC236}">
                    <a16:creationId xmlns:a16="http://schemas.microsoft.com/office/drawing/2014/main" id="{0529E766-9D2C-4BC7-BD95-81247D85462C}"/>
                  </a:ext>
                </a:extLst>
              </p:cNvPr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1371;p27">
                <a:extLst>
                  <a:ext uri="{FF2B5EF4-FFF2-40B4-BE49-F238E27FC236}">
                    <a16:creationId xmlns:a16="http://schemas.microsoft.com/office/drawing/2014/main" id="{C7B91A44-6119-4855-BB46-A4B09BAA8BD8}"/>
                  </a:ext>
                </a:extLst>
              </p:cNvPr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1372;p27">
                <a:extLst>
                  <a:ext uri="{FF2B5EF4-FFF2-40B4-BE49-F238E27FC236}">
                    <a16:creationId xmlns:a16="http://schemas.microsoft.com/office/drawing/2014/main" id="{4F83D5C3-7769-4BE1-A4D0-3A80C2E464FB}"/>
                  </a:ext>
                </a:extLst>
              </p:cNvPr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1373;p27">
                <a:extLst>
                  <a:ext uri="{FF2B5EF4-FFF2-40B4-BE49-F238E27FC236}">
                    <a16:creationId xmlns:a16="http://schemas.microsoft.com/office/drawing/2014/main" id="{EAD16377-0C14-40ED-94FA-80B57AF8BF33}"/>
                  </a:ext>
                </a:extLst>
              </p:cNvPr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1374;p27">
                <a:extLst>
                  <a:ext uri="{FF2B5EF4-FFF2-40B4-BE49-F238E27FC236}">
                    <a16:creationId xmlns:a16="http://schemas.microsoft.com/office/drawing/2014/main" id="{6B9DDDAC-5321-4733-83B3-AB8FC46A8273}"/>
                  </a:ext>
                </a:extLst>
              </p:cNvPr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1375;p27">
                <a:extLst>
                  <a:ext uri="{FF2B5EF4-FFF2-40B4-BE49-F238E27FC236}">
                    <a16:creationId xmlns:a16="http://schemas.microsoft.com/office/drawing/2014/main" id="{A710EFD8-C765-4971-8F72-1D130456AF49}"/>
                  </a:ext>
                </a:extLst>
              </p:cNvPr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1376;p27">
                <a:extLst>
                  <a:ext uri="{FF2B5EF4-FFF2-40B4-BE49-F238E27FC236}">
                    <a16:creationId xmlns:a16="http://schemas.microsoft.com/office/drawing/2014/main" id="{EB62E19B-EC84-4B11-8DB5-1DB9A2840629}"/>
                  </a:ext>
                </a:extLst>
              </p:cNvPr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1377;p27">
                <a:extLst>
                  <a:ext uri="{FF2B5EF4-FFF2-40B4-BE49-F238E27FC236}">
                    <a16:creationId xmlns:a16="http://schemas.microsoft.com/office/drawing/2014/main" id="{82D632E1-EDD1-4CA5-B646-563512549EBF}"/>
                  </a:ext>
                </a:extLst>
              </p:cNvPr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1378;p27">
                <a:extLst>
                  <a:ext uri="{FF2B5EF4-FFF2-40B4-BE49-F238E27FC236}">
                    <a16:creationId xmlns:a16="http://schemas.microsoft.com/office/drawing/2014/main" id="{9753F724-9558-442C-8225-2F3956947195}"/>
                  </a:ext>
                </a:extLst>
              </p:cNvPr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1379;p27">
                <a:extLst>
                  <a:ext uri="{FF2B5EF4-FFF2-40B4-BE49-F238E27FC236}">
                    <a16:creationId xmlns:a16="http://schemas.microsoft.com/office/drawing/2014/main" id="{6D59C24A-5391-45D6-8485-21860CD9E57A}"/>
                  </a:ext>
                </a:extLst>
              </p:cNvPr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1380;p27">
                <a:extLst>
                  <a:ext uri="{FF2B5EF4-FFF2-40B4-BE49-F238E27FC236}">
                    <a16:creationId xmlns:a16="http://schemas.microsoft.com/office/drawing/2014/main" id="{56BC612C-2F14-4DF9-99A5-E0EDE66CB788}"/>
                  </a:ext>
                </a:extLst>
              </p:cNvPr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1381;p27">
                <a:extLst>
                  <a:ext uri="{FF2B5EF4-FFF2-40B4-BE49-F238E27FC236}">
                    <a16:creationId xmlns:a16="http://schemas.microsoft.com/office/drawing/2014/main" id="{CB6FD17C-40F8-4A63-B04A-EA21243A2556}"/>
                  </a:ext>
                </a:extLst>
              </p:cNvPr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1382;p27">
                <a:extLst>
                  <a:ext uri="{FF2B5EF4-FFF2-40B4-BE49-F238E27FC236}">
                    <a16:creationId xmlns:a16="http://schemas.microsoft.com/office/drawing/2014/main" id="{9F891496-16D6-40FE-9E7B-F24E8F6937C1}"/>
                  </a:ext>
                </a:extLst>
              </p:cNvPr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1383;p27">
                <a:extLst>
                  <a:ext uri="{FF2B5EF4-FFF2-40B4-BE49-F238E27FC236}">
                    <a16:creationId xmlns:a16="http://schemas.microsoft.com/office/drawing/2014/main" id="{A099000F-DE4F-4CB5-B89A-384EAA274E16}"/>
                  </a:ext>
                </a:extLst>
              </p:cNvPr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1384;p27">
                <a:extLst>
                  <a:ext uri="{FF2B5EF4-FFF2-40B4-BE49-F238E27FC236}">
                    <a16:creationId xmlns:a16="http://schemas.microsoft.com/office/drawing/2014/main" id="{020ED475-6B79-4DAF-A084-346CFB41C68B}"/>
                  </a:ext>
                </a:extLst>
              </p:cNvPr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1385;p27">
                <a:extLst>
                  <a:ext uri="{FF2B5EF4-FFF2-40B4-BE49-F238E27FC236}">
                    <a16:creationId xmlns:a16="http://schemas.microsoft.com/office/drawing/2014/main" id="{4D017D85-738C-47E8-8A3F-FA43575C0BBD}"/>
                  </a:ext>
                </a:extLst>
              </p:cNvPr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1386;p27">
              <a:extLst>
                <a:ext uri="{FF2B5EF4-FFF2-40B4-BE49-F238E27FC236}">
                  <a16:creationId xmlns:a16="http://schemas.microsoft.com/office/drawing/2014/main" id="{4841FB83-718B-4E8B-93BC-F4139EA49FD3}"/>
                </a:ext>
              </a:extLst>
            </p:cNvPr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51" name="Google Shape;1387;p27">
                <a:extLst>
                  <a:ext uri="{FF2B5EF4-FFF2-40B4-BE49-F238E27FC236}">
                    <a16:creationId xmlns:a16="http://schemas.microsoft.com/office/drawing/2014/main" id="{13815C9E-E040-418E-A46E-0FE022345BA1}"/>
                  </a:ext>
                </a:extLst>
              </p:cNvPr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1388;p27">
                <a:extLst>
                  <a:ext uri="{FF2B5EF4-FFF2-40B4-BE49-F238E27FC236}">
                    <a16:creationId xmlns:a16="http://schemas.microsoft.com/office/drawing/2014/main" id="{3C88000B-2E32-4708-A3C9-CD25D419CDC9}"/>
                  </a:ext>
                </a:extLst>
              </p:cNvPr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1389;p27">
                <a:extLst>
                  <a:ext uri="{FF2B5EF4-FFF2-40B4-BE49-F238E27FC236}">
                    <a16:creationId xmlns:a16="http://schemas.microsoft.com/office/drawing/2014/main" id="{3DDFE861-C468-425E-929F-B5A4F3ED211E}"/>
                  </a:ext>
                </a:extLst>
              </p:cNvPr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1390;p27">
                <a:extLst>
                  <a:ext uri="{FF2B5EF4-FFF2-40B4-BE49-F238E27FC236}">
                    <a16:creationId xmlns:a16="http://schemas.microsoft.com/office/drawing/2014/main" id="{DE6BF802-0EC9-4EF5-8FF1-744FD0C206B0}"/>
                  </a:ext>
                </a:extLst>
              </p:cNvPr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1391;p27">
                <a:extLst>
                  <a:ext uri="{FF2B5EF4-FFF2-40B4-BE49-F238E27FC236}">
                    <a16:creationId xmlns:a16="http://schemas.microsoft.com/office/drawing/2014/main" id="{4294798E-BA1A-497D-BD8A-483F39595090}"/>
                  </a:ext>
                </a:extLst>
              </p:cNvPr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1392;p27">
                <a:extLst>
                  <a:ext uri="{FF2B5EF4-FFF2-40B4-BE49-F238E27FC236}">
                    <a16:creationId xmlns:a16="http://schemas.microsoft.com/office/drawing/2014/main" id="{862352D5-58EA-4F2D-969F-D942553AB9D0}"/>
                  </a:ext>
                </a:extLst>
              </p:cNvPr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1393;p27">
                <a:extLst>
                  <a:ext uri="{FF2B5EF4-FFF2-40B4-BE49-F238E27FC236}">
                    <a16:creationId xmlns:a16="http://schemas.microsoft.com/office/drawing/2014/main" id="{9C4C876A-CDEB-4E0A-8AD0-A07B93A7C0B9}"/>
                  </a:ext>
                </a:extLst>
              </p:cNvPr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1394;p27">
                <a:extLst>
                  <a:ext uri="{FF2B5EF4-FFF2-40B4-BE49-F238E27FC236}">
                    <a16:creationId xmlns:a16="http://schemas.microsoft.com/office/drawing/2014/main" id="{358D6563-21F0-45C9-A798-5F73C3E99B73}"/>
                  </a:ext>
                </a:extLst>
              </p:cNvPr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1395;p27">
                <a:extLst>
                  <a:ext uri="{FF2B5EF4-FFF2-40B4-BE49-F238E27FC236}">
                    <a16:creationId xmlns:a16="http://schemas.microsoft.com/office/drawing/2014/main" id="{6A3E8261-CA32-4ABA-9B57-A0B39E5C8409}"/>
                  </a:ext>
                </a:extLst>
              </p:cNvPr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1396;p27">
                <a:extLst>
                  <a:ext uri="{FF2B5EF4-FFF2-40B4-BE49-F238E27FC236}">
                    <a16:creationId xmlns:a16="http://schemas.microsoft.com/office/drawing/2014/main" id="{A5602AB2-B0AA-40EB-8622-82FC65E6F26F}"/>
                  </a:ext>
                </a:extLst>
              </p:cNvPr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1397;p27">
                <a:extLst>
                  <a:ext uri="{FF2B5EF4-FFF2-40B4-BE49-F238E27FC236}">
                    <a16:creationId xmlns:a16="http://schemas.microsoft.com/office/drawing/2014/main" id="{C598CED0-189C-4AD2-9F19-A09EA51785F9}"/>
                  </a:ext>
                </a:extLst>
              </p:cNvPr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1398;p27">
                <a:extLst>
                  <a:ext uri="{FF2B5EF4-FFF2-40B4-BE49-F238E27FC236}">
                    <a16:creationId xmlns:a16="http://schemas.microsoft.com/office/drawing/2014/main" id="{3D05195A-840D-40AE-AA06-098B99042269}"/>
                  </a:ext>
                </a:extLst>
              </p:cNvPr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1399;p27">
                <a:extLst>
                  <a:ext uri="{FF2B5EF4-FFF2-40B4-BE49-F238E27FC236}">
                    <a16:creationId xmlns:a16="http://schemas.microsoft.com/office/drawing/2014/main" id="{1A2AD540-1653-455C-B641-C25C4CAF9EB5}"/>
                  </a:ext>
                </a:extLst>
              </p:cNvPr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1400;p27">
                <a:extLst>
                  <a:ext uri="{FF2B5EF4-FFF2-40B4-BE49-F238E27FC236}">
                    <a16:creationId xmlns:a16="http://schemas.microsoft.com/office/drawing/2014/main" id="{D2027373-A7C4-4E89-A6C9-D73FB5161C26}"/>
                  </a:ext>
                </a:extLst>
              </p:cNvPr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1401;p27">
                <a:extLst>
                  <a:ext uri="{FF2B5EF4-FFF2-40B4-BE49-F238E27FC236}">
                    <a16:creationId xmlns:a16="http://schemas.microsoft.com/office/drawing/2014/main" id="{8DCFCFA3-A096-45DD-8D3E-6369106D46F9}"/>
                  </a:ext>
                </a:extLst>
              </p:cNvPr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1402;p27">
                <a:extLst>
                  <a:ext uri="{FF2B5EF4-FFF2-40B4-BE49-F238E27FC236}">
                    <a16:creationId xmlns:a16="http://schemas.microsoft.com/office/drawing/2014/main" id="{3E33999F-F186-4D19-8202-90CF5B072936}"/>
                  </a:ext>
                </a:extLst>
              </p:cNvPr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1403;p27">
              <a:extLst>
                <a:ext uri="{FF2B5EF4-FFF2-40B4-BE49-F238E27FC236}">
                  <a16:creationId xmlns:a16="http://schemas.microsoft.com/office/drawing/2014/main" id="{6E34770D-B359-4D0D-B9C4-CDFAFE2E5F53}"/>
                </a:ext>
              </a:extLst>
            </p:cNvPr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35" name="Google Shape;1404;p27">
                <a:extLst>
                  <a:ext uri="{FF2B5EF4-FFF2-40B4-BE49-F238E27FC236}">
                    <a16:creationId xmlns:a16="http://schemas.microsoft.com/office/drawing/2014/main" id="{564B651F-267E-4498-BF9A-91C58A9DFB82}"/>
                  </a:ext>
                </a:extLst>
              </p:cNvPr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1405;p27">
                <a:extLst>
                  <a:ext uri="{FF2B5EF4-FFF2-40B4-BE49-F238E27FC236}">
                    <a16:creationId xmlns:a16="http://schemas.microsoft.com/office/drawing/2014/main" id="{358BA8E6-FA26-4505-80D2-53B5EE487DFE}"/>
                  </a:ext>
                </a:extLst>
              </p:cNvPr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1406;p27">
                <a:extLst>
                  <a:ext uri="{FF2B5EF4-FFF2-40B4-BE49-F238E27FC236}">
                    <a16:creationId xmlns:a16="http://schemas.microsoft.com/office/drawing/2014/main" id="{A7091964-A46E-4B13-9441-62E5FAC04530}"/>
                  </a:ext>
                </a:extLst>
              </p:cNvPr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1407;p27">
                <a:extLst>
                  <a:ext uri="{FF2B5EF4-FFF2-40B4-BE49-F238E27FC236}">
                    <a16:creationId xmlns:a16="http://schemas.microsoft.com/office/drawing/2014/main" id="{617E8604-74BE-4B91-9FB5-10E9ACE1808C}"/>
                  </a:ext>
                </a:extLst>
              </p:cNvPr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1408;p27">
                <a:extLst>
                  <a:ext uri="{FF2B5EF4-FFF2-40B4-BE49-F238E27FC236}">
                    <a16:creationId xmlns:a16="http://schemas.microsoft.com/office/drawing/2014/main" id="{275B17ED-2572-4833-A84E-7E4179A313CA}"/>
                  </a:ext>
                </a:extLst>
              </p:cNvPr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1409;p27">
                <a:extLst>
                  <a:ext uri="{FF2B5EF4-FFF2-40B4-BE49-F238E27FC236}">
                    <a16:creationId xmlns:a16="http://schemas.microsoft.com/office/drawing/2014/main" id="{1317358A-FFE5-4791-9394-81161CD1AECC}"/>
                  </a:ext>
                </a:extLst>
              </p:cNvPr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1410;p27">
                <a:extLst>
                  <a:ext uri="{FF2B5EF4-FFF2-40B4-BE49-F238E27FC236}">
                    <a16:creationId xmlns:a16="http://schemas.microsoft.com/office/drawing/2014/main" id="{B30BF59D-CCFA-4B12-B9E4-6BF232FFF66C}"/>
                  </a:ext>
                </a:extLst>
              </p:cNvPr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1411;p27">
                <a:extLst>
                  <a:ext uri="{FF2B5EF4-FFF2-40B4-BE49-F238E27FC236}">
                    <a16:creationId xmlns:a16="http://schemas.microsoft.com/office/drawing/2014/main" id="{A69ED29E-F1B5-48BA-8A4A-1EB806C60BA9}"/>
                  </a:ext>
                </a:extLst>
              </p:cNvPr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1412;p27">
                <a:extLst>
                  <a:ext uri="{FF2B5EF4-FFF2-40B4-BE49-F238E27FC236}">
                    <a16:creationId xmlns:a16="http://schemas.microsoft.com/office/drawing/2014/main" id="{5CF781D2-D30C-40F6-8198-CC27D0590537}"/>
                  </a:ext>
                </a:extLst>
              </p:cNvPr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1413;p27">
                <a:extLst>
                  <a:ext uri="{FF2B5EF4-FFF2-40B4-BE49-F238E27FC236}">
                    <a16:creationId xmlns:a16="http://schemas.microsoft.com/office/drawing/2014/main" id="{894B4F54-BB65-4068-9384-50447A25E03E}"/>
                  </a:ext>
                </a:extLst>
              </p:cNvPr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1414;p27">
                <a:extLst>
                  <a:ext uri="{FF2B5EF4-FFF2-40B4-BE49-F238E27FC236}">
                    <a16:creationId xmlns:a16="http://schemas.microsoft.com/office/drawing/2014/main" id="{9BE7DFAA-64B6-46CB-B428-E57EB3607119}"/>
                  </a:ext>
                </a:extLst>
              </p:cNvPr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1415;p27">
                <a:extLst>
                  <a:ext uri="{FF2B5EF4-FFF2-40B4-BE49-F238E27FC236}">
                    <a16:creationId xmlns:a16="http://schemas.microsoft.com/office/drawing/2014/main" id="{BE4B5540-9C9D-484F-B804-36B8FD78EF87}"/>
                  </a:ext>
                </a:extLst>
              </p:cNvPr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1416;p27">
                <a:extLst>
                  <a:ext uri="{FF2B5EF4-FFF2-40B4-BE49-F238E27FC236}">
                    <a16:creationId xmlns:a16="http://schemas.microsoft.com/office/drawing/2014/main" id="{595E120C-6CB3-43A5-8300-259012A784A0}"/>
                  </a:ext>
                </a:extLst>
              </p:cNvPr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1417;p27">
                <a:extLst>
                  <a:ext uri="{FF2B5EF4-FFF2-40B4-BE49-F238E27FC236}">
                    <a16:creationId xmlns:a16="http://schemas.microsoft.com/office/drawing/2014/main" id="{6EB09BD9-3FFD-4F79-B24A-6F41083DFDAE}"/>
                  </a:ext>
                </a:extLst>
              </p:cNvPr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1418;p27">
                <a:extLst>
                  <a:ext uri="{FF2B5EF4-FFF2-40B4-BE49-F238E27FC236}">
                    <a16:creationId xmlns:a16="http://schemas.microsoft.com/office/drawing/2014/main" id="{F347136B-B679-4512-8A6F-4C4D0DE7E17A}"/>
                  </a:ext>
                </a:extLst>
              </p:cNvPr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1419;p27">
                <a:extLst>
                  <a:ext uri="{FF2B5EF4-FFF2-40B4-BE49-F238E27FC236}">
                    <a16:creationId xmlns:a16="http://schemas.microsoft.com/office/drawing/2014/main" id="{CABF4FCC-D28F-4D48-B669-B3FD329F271C}"/>
                  </a:ext>
                </a:extLst>
              </p:cNvPr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1420;p27">
              <a:extLst>
                <a:ext uri="{FF2B5EF4-FFF2-40B4-BE49-F238E27FC236}">
                  <a16:creationId xmlns:a16="http://schemas.microsoft.com/office/drawing/2014/main" id="{B54CD617-C01A-4967-9661-AE02AC4680E1}"/>
                </a:ext>
              </a:extLst>
            </p:cNvPr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319" name="Google Shape;1421;p27">
                <a:extLst>
                  <a:ext uri="{FF2B5EF4-FFF2-40B4-BE49-F238E27FC236}">
                    <a16:creationId xmlns:a16="http://schemas.microsoft.com/office/drawing/2014/main" id="{87AA2931-996C-463F-9175-62DC94E57E30}"/>
                  </a:ext>
                </a:extLst>
              </p:cNvPr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1422;p27">
                <a:extLst>
                  <a:ext uri="{FF2B5EF4-FFF2-40B4-BE49-F238E27FC236}">
                    <a16:creationId xmlns:a16="http://schemas.microsoft.com/office/drawing/2014/main" id="{DDAFEAEF-2908-4357-B4D4-7B37C31284DA}"/>
                  </a:ext>
                </a:extLst>
              </p:cNvPr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1423;p27">
                <a:extLst>
                  <a:ext uri="{FF2B5EF4-FFF2-40B4-BE49-F238E27FC236}">
                    <a16:creationId xmlns:a16="http://schemas.microsoft.com/office/drawing/2014/main" id="{C5B44F14-C239-4464-851F-821BB1E4D955}"/>
                  </a:ext>
                </a:extLst>
              </p:cNvPr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1424;p27">
                <a:extLst>
                  <a:ext uri="{FF2B5EF4-FFF2-40B4-BE49-F238E27FC236}">
                    <a16:creationId xmlns:a16="http://schemas.microsoft.com/office/drawing/2014/main" id="{3EF15D8B-A5FC-499B-8E67-F31A6B27E095}"/>
                  </a:ext>
                </a:extLst>
              </p:cNvPr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1425;p27">
                <a:extLst>
                  <a:ext uri="{FF2B5EF4-FFF2-40B4-BE49-F238E27FC236}">
                    <a16:creationId xmlns:a16="http://schemas.microsoft.com/office/drawing/2014/main" id="{62A769D5-B2DE-4339-BBA8-B916508375D0}"/>
                  </a:ext>
                </a:extLst>
              </p:cNvPr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1426;p27">
                <a:extLst>
                  <a:ext uri="{FF2B5EF4-FFF2-40B4-BE49-F238E27FC236}">
                    <a16:creationId xmlns:a16="http://schemas.microsoft.com/office/drawing/2014/main" id="{61381342-9F97-4388-B2D1-CC5F3C1FF1B5}"/>
                  </a:ext>
                </a:extLst>
              </p:cNvPr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1427;p27">
                <a:extLst>
                  <a:ext uri="{FF2B5EF4-FFF2-40B4-BE49-F238E27FC236}">
                    <a16:creationId xmlns:a16="http://schemas.microsoft.com/office/drawing/2014/main" id="{69CF4166-1BD3-4EF2-8903-15F0E5618CB2}"/>
                  </a:ext>
                </a:extLst>
              </p:cNvPr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1428;p27">
                <a:extLst>
                  <a:ext uri="{FF2B5EF4-FFF2-40B4-BE49-F238E27FC236}">
                    <a16:creationId xmlns:a16="http://schemas.microsoft.com/office/drawing/2014/main" id="{C8E6AA96-2D52-44E5-BE5F-DB107B69F3C6}"/>
                  </a:ext>
                </a:extLst>
              </p:cNvPr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1429;p27">
                <a:extLst>
                  <a:ext uri="{FF2B5EF4-FFF2-40B4-BE49-F238E27FC236}">
                    <a16:creationId xmlns:a16="http://schemas.microsoft.com/office/drawing/2014/main" id="{CAE1FA70-F539-47E3-9417-C71104BABE17}"/>
                  </a:ext>
                </a:extLst>
              </p:cNvPr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1430;p27">
                <a:extLst>
                  <a:ext uri="{FF2B5EF4-FFF2-40B4-BE49-F238E27FC236}">
                    <a16:creationId xmlns:a16="http://schemas.microsoft.com/office/drawing/2014/main" id="{017FAF52-3811-4699-9996-1D84EECC07ED}"/>
                  </a:ext>
                </a:extLst>
              </p:cNvPr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1431;p27">
                <a:extLst>
                  <a:ext uri="{FF2B5EF4-FFF2-40B4-BE49-F238E27FC236}">
                    <a16:creationId xmlns:a16="http://schemas.microsoft.com/office/drawing/2014/main" id="{3BDC9B1A-63BE-4FFF-936A-9F9A3D46B8E5}"/>
                  </a:ext>
                </a:extLst>
              </p:cNvPr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1432;p27">
                <a:extLst>
                  <a:ext uri="{FF2B5EF4-FFF2-40B4-BE49-F238E27FC236}">
                    <a16:creationId xmlns:a16="http://schemas.microsoft.com/office/drawing/2014/main" id="{7DBC888B-DC3F-4324-9DE9-59B6DA84A2D7}"/>
                  </a:ext>
                </a:extLst>
              </p:cNvPr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1433;p27">
                <a:extLst>
                  <a:ext uri="{FF2B5EF4-FFF2-40B4-BE49-F238E27FC236}">
                    <a16:creationId xmlns:a16="http://schemas.microsoft.com/office/drawing/2014/main" id="{3C48B444-F4B0-445F-B378-5B010CA4FB6E}"/>
                  </a:ext>
                </a:extLst>
              </p:cNvPr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1434;p27">
                <a:extLst>
                  <a:ext uri="{FF2B5EF4-FFF2-40B4-BE49-F238E27FC236}">
                    <a16:creationId xmlns:a16="http://schemas.microsoft.com/office/drawing/2014/main" id="{ADC2BE98-D968-494E-9940-9F756CD72DB2}"/>
                  </a:ext>
                </a:extLst>
              </p:cNvPr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1435;p27">
                <a:extLst>
                  <a:ext uri="{FF2B5EF4-FFF2-40B4-BE49-F238E27FC236}">
                    <a16:creationId xmlns:a16="http://schemas.microsoft.com/office/drawing/2014/main" id="{129DC1DA-1496-4B92-9AA4-E328D6992B48}"/>
                  </a:ext>
                </a:extLst>
              </p:cNvPr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1436;p27">
                <a:extLst>
                  <a:ext uri="{FF2B5EF4-FFF2-40B4-BE49-F238E27FC236}">
                    <a16:creationId xmlns:a16="http://schemas.microsoft.com/office/drawing/2014/main" id="{2708520B-1F08-491E-9DCB-49D6C8CEEAB9}"/>
                  </a:ext>
                </a:extLst>
              </p:cNvPr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1437;p27">
              <a:extLst>
                <a:ext uri="{FF2B5EF4-FFF2-40B4-BE49-F238E27FC236}">
                  <a16:creationId xmlns:a16="http://schemas.microsoft.com/office/drawing/2014/main" id="{FC5203C6-509C-4E0E-81F0-0EF328809E30}"/>
                </a:ext>
              </a:extLst>
            </p:cNvPr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303" name="Google Shape;1438;p27">
                <a:extLst>
                  <a:ext uri="{FF2B5EF4-FFF2-40B4-BE49-F238E27FC236}">
                    <a16:creationId xmlns:a16="http://schemas.microsoft.com/office/drawing/2014/main" id="{AA55EBA9-56D6-4998-9723-77E9166381E5}"/>
                  </a:ext>
                </a:extLst>
              </p:cNvPr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1439;p27">
                <a:extLst>
                  <a:ext uri="{FF2B5EF4-FFF2-40B4-BE49-F238E27FC236}">
                    <a16:creationId xmlns:a16="http://schemas.microsoft.com/office/drawing/2014/main" id="{9E9AB5A3-A04E-457D-8B31-C3222D500743}"/>
                  </a:ext>
                </a:extLst>
              </p:cNvPr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1440;p27">
                <a:extLst>
                  <a:ext uri="{FF2B5EF4-FFF2-40B4-BE49-F238E27FC236}">
                    <a16:creationId xmlns:a16="http://schemas.microsoft.com/office/drawing/2014/main" id="{5AFFC380-72CB-4A75-8FAE-2456361599ED}"/>
                  </a:ext>
                </a:extLst>
              </p:cNvPr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1441;p27">
                <a:extLst>
                  <a:ext uri="{FF2B5EF4-FFF2-40B4-BE49-F238E27FC236}">
                    <a16:creationId xmlns:a16="http://schemas.microsoft.com/office/drawing/2014/main" id="{840FAAC9-37F3-48D1-94CD-4F76555CD40E}"/>
                  </a:ext>
                </a:extLst>
              </p:cNvPr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1442;p27">
                <a:extLst>
                  <a:ext uri="{FF2B5EF4-FFF2-40B4-BE49-F238E27FC236}">
                    <a16:creationId xmlns:a16="http://schemas.microsoft.com/office/drawing/2014/main" id="{48574B9C-D660-4E1A-962A-2D467011981D}"/>
                  </a:ext>
                </a:extLst>
              </p:cNvPr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1443;p27">
                <a:extLst>
                  <a:ext uri="{FF2B5EF4-FFF2-40B4-BE49-F238E27FC236}">
                    <a16:creationId xmlns:a16="http://schemas.microsoft.com/office/drawing/2014/main" id="{6261D39E-7402-43B3-9511-57F7601F6653}"/>
                  </a:ext>
                </a:extLst>
              </p:cNvPr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1444;p27">
                <a:extLst>
                  <a:ext uri="{FF2B5EF4-FFF2-40B4-BE49-F238E27FC236}">
                    <a16:creationId xmlns:a16="http://schemas.microsoft.com/office/drawing/2014/main" id="{FFCF6513-5AD8-456E-9C3E-BB54A329BBF4}"/>
                  </a:ext>
                </a:extLst>
              </p:cNvPr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1445;p27">
                <a:extLst>
                  <a:ext uri="{FF2B5EF4-FFF2-40B4-BE49-F238E27FC236}">
                    <a16:creationId xmlns:a16="http://schemas.microsoft.com/office/drawing/2014/main" id="{6DBFEE29-A519-4F8F-B491-E6954D9D56D0}"/>
                  </a:ext>
                </a:extLst>
              </p:cNvPr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1446;p27">
                <a:extLst>
                  <a:ext uri="{FF2B5EF4-FFF2-40B4-BE49-F238E27FC236}">
                    <a16:creationId xmlns:a16="http://schemas.microsoft.com/office/drawing/2014/main" id="{1A00F268-DD0F-43A2-8712-8FEAB3DB6FEE}"/>
                  </a:ext>
                </a:extLst>
              </p:cNvPr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1447;p27">
                <a:extLst>
                  <a:ext uri="{FF2B5EF4-FFF2-40B4-BE49-F238E27FC236}">
                    <a16:creationId xmlns:a16="http://schemas.microsoft.com/office/drawing/2014/main" id="{9905A6AD-1912-49B1-BC60-83C5483B6AA4}"/>
                  </a:ext>
                </a:extLst>
              </p:cNvPr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1448;p27">
                <a:extLst>
                  <a:ext uri="{FF2B5EF4-FFF2-40B4-BE49-F238E27FC236}">
                    <a16:creationId xmlns:a16="http://schemas.microsoft.com/office/drawing/2014/main" id="{5E2C2804-7A00-48DE-B961-78BAF7E22142}"/>
                  </a:ext>
                </a:extLst>
              </p:cNvPr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1449;p27">
                <a:extLst>
                  <a:ext uri="{FF2B5EF4-FFF2-40B4-BE49-F238E27FC236}">
                    <a16:creationId xmlns:a16="http://schemas.microsoft.com/office/drawing/2014/main" id="{C2B0A609-D52D-4DA5-A2F2-18486EE5298C}"/>
                  </a:ext>
                </a:extLst>
              </p:cNvPr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1450;p27">
                <a:extLst>
                  <a:ext uri="{FF2B5EF4-FFF2-40B4-BE49-F238E27FC236}">
                    <a16:creationId xmlns:a16="http://schemas.microsoft.com/office/drawing/2014/main" id="{E062E384-6BA5-45E9-8E49-17A9134E7602}"/>
                  </a:ext>
                </a:extLst>
              </p:cNvPr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1451;p27">
                <a:extLst>
                  <a:ext uri="{FF2B5EF4-FFF2-40B4-BE49-F238E27FC236}">
                    <a16:creationId xmlns:a16="http://schemas.microsoft.com/office/drawing/2014/main" id="{20E41F7C-5A5E-4763-BFDD-5CF212B92AAF}"/>
                  </a:ext>
                </a:extLst>
              </p:cNvPr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1452;p27">
                <a:extLst>
                  <a:ext uri="{FF2B5EF4-FFF2-40B4-BE49-F238E27FC236}">
                    <a16:creationId xmlns:a16="http://schemas.microsoft.com/office/drawing/2014/main" id="{F6D6BC83-7787-45CA-BA9C-D613655012FB}"/>
                  </a:ext>
                </a:extLst>
              </p:cNvPr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1453;p27">
                <a:extLst>
                  <a:ext uri="{FF2B5EF4-FFF2-40B4-BE49-F238E27FC236}">
                    <a16:creationId xmlns:a16="http://schemas.microsoft.com/office/drawing/2014/main" id="{C72526EB-260F-4971-BC95-BF6E75B75449}"/>
                  </a:ext>
                </a:extLst>
              </p:cNvPr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1454;p27">
              <a:extLst>
                <a:ext uri="{FF2B5EF4-FFF2-40B4-BE49-F238E27FC236}">
                  <a16:creationId xmlns:a16="http://schemas.microsoft.com/office/drawing/2014/main" id="{47E19436-ABCE-462C-9C94-70EBFBBC9476}"/>
                </a:ext>
              </a:extLst>
            </p:cNvPr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287" name="Google Shape;1455;p27">
                <a:extLst>
                  <a:ext uri="{FF2B5EF4-FFF2-40B4-BE49-F238E27FC236}">
                    <a16:creationId xmlns:a16="http://schemas.microsoft.com/office/drawing/2014/main" id="{F4733230-8899-4FC9-95D3-92EAD3E765C9}"/>
                  </a:ext>
                </a:extLst>
              </p:cNvPr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1456;p27">
                <a:extLst>
                  <a:ext uri="{FF2B5EF4-FFF2-40B4-BE49-F238E27FC236}">
                    <a16:creationId xmlns:a16="http://schemas.microsoft.com/office/drawing/2014/main" id="{F8BFC9B5-685B-456B-8568-134FA127A3E4}"/>
                  </a:ext>
                </a:extLst>
              </p:cNvPr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1457;p27">
                <a:extLst>
                  <a:ext uri="{FF2B5EF4-FFF2-40B4-BE49-F238E27FC236}">
                    <a16:creationId xmlns:a16="http://schemas.microsoft.com/office/drawing/2014/main" id="{48CB5C20-7C23-4918-A5AE-BE7365850F1E}"/>
                  </a:ext>
                </a:extLst>
              </p:cNvPr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1458;p27">
                <a:extLst>
                  <a:ext uri="{FF2B5EF4-FFF2-40B4-BE49-F238E27FC236}">
                    <a16:creationId xmlns:a16="http://schemas.microsoft.com/office/drawing/2014/main" id="{D4CF06BC-B4BA-4657-BA16-53E73E70F36E}"/>
                  </a:ext>
                </a:extLst>
              </p:cNvPr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1459;p27">
                <a:extLst>
                  <a:ext uri="{FF2B5EF4-FFF2-40B4-BE49-F238E27FC236}">
                    <a16:creationId xmlns:a16="http://schemas.microsoft.com/office/drawing/2014/main" id="{481CB63F-6B8C-45E9-9827-4AE4C5198690}"/>
                  </a:ext>
                </a:extLst>
              </p:cNvPr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1460;p27">
                <a:extLst>
                  <a:ext uri="{FF2B5EF4-FFF2-40B4-BE49-F238E27FC236}">
                    <a16:creationId xmlns:a16="http://schemas.microsoft.com/office/drawing/2014/main" id="{5856B4B0-B0C0-4FE4-B422-A5141C60F104}"/>
                  </a:ext>
                </a:extLst>
              </p:cNvPr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1461;p27">
                <a:extLst>
                  <a:ext uri="{FF2B5EF4-FFF2-40B4-BE49-F238E27FC236}">
                    <a16:creationId xmlns:a16="http://schemas.microsoft.com/office/drawing/2014/main" id="{D2CB53D1-7579-4C06-A821-8955ECAF670E}"/>
                  </a:ext>
                </a:extLst>
              </p:cNvPr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1462;p27">
                <a:extLst>
                  <a:ext uri="{FF2B5EF4-FFF2-40B4-BE49-F238E27FC236}">
                    <a16:creationId xmlns:a16="http://schemas.microsoft.com/office/drawing/2014/main" id="{9D50E69E-885F-4A22-8091-C6FA4457516B}"/>
                  </a:ext>
                </a:extLst>
              </p:cNvPr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1463;p27">
                <a:extLst>
                  <a:ext uri="{FF2B5EF4-FFF2-40B4-BE49-F238E27FC236}">
                    <a16:creationId xmlns:a16="http://schemas.microsoft.com/office/drawing/2014/main" id="{156765E8-8697-4ECF-BBE5-E71770D0E28E}"/>
                  </a:ext>
                </a:extLst>
              </p:cNvPr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464;p27">
                <a:extLst>
                  <a:ext uri="{FF2B5EF4-FFF2-40B4-BE49-F238E27FC236}">
                    <a16:creationId xmlns:a16="http://schemas.microsoft.com/office/drawing/2014/main" id="{E7828CA9-58AF-4EB5-A375-F7FDEFC979CD}"/>
                  </a:ext>
                </a:extLst>
              </p:cNvPr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465;p27">
                <a:extLst>
                  <a:ext uri="{FF2B5EF4-FFF2-40B4-BE49-F238E27FC236}">
                    <a16:creationId xmlns:a16="http://schemas.microsoft.com/office/drawing/2014/main" id="{F29ED476-3579-4F8E-A79E-6155DC02CADB}"/>
                  </a:ext>
                </a:extLst>
              </p:cNvPr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1466;p27">
                <a:extLst>
                  <a:ext uri="{FF2B5EF4-FFF2-40B4-BE49-F238E27FC236}">
                    <a16:creationId xmlns:a16="http://schemas.microsoft.com/office/drawing/2014/main" id="{519BDD88-B24E-473C-B3E1-E01F80F4250E}"/>
                  </a:ext>
                </a:extLst>
              </p:cNvPr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1467;p27">
                <a:extLst>
                  <a:ext uri="{FF2B5EF4-FFF2-40B4-BE49-F238E27FC236}">
                    <a16:creationId xmlns:a16="http://schemas.microsoft.com/office/drawing/2014/main" id="{A8544081-4B78-4DC5-B4DD-7807D56BB77A}"/>
                  </a:ext>
                </a:extLst>
              </p:cNvPr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468;p27">
                <a:extLst>
                  <a:ext uri="{FF2B5EF4-FFF2-40B4-BE49-F238E27FC236}">
                    <a16:creationId xmlns:a16="http://schemas.microsoft.com/office/drawing/2014/main" id="{BF43AEEB-DA3B-44C2-B81B-3BA32DC59AE5}"/>
                  </a:ext>
                </a:extLst>
              </p:cNvPr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469;p27">
                <a:extLst>
                  <a:ext uri="{FF2B5EF4-FFF2-40B4-BE49-F238E27FC236}">
                    <a16:creationId xmlns:a16="http://schemas.microsoft.com/office/drawing/2014/main" id="{89CFBE64-8779-457E-88A8-33FC2C5B2813}"/>
                  </a:ext>
                </a:extLst>
              </p:cNvPr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470;p27">
                <a:extLst>
                  <a:ext uri="{FF2B5EF4-FFF2-40B4-BE49-F238E27FC236}">
                    <a16:creationId xmlns:a16="http://schemas.microsoft.com/office/drawing/2014/main" id="{70B2DB51-5531-443D-8557-33F344247735}"/>
                  </a:ext>
                </a:extLst>
              </p:cNvPr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1471;p27">
              <a:extLst>
                <a:ext uri="{FF2B5EF4-FFF2-40B4-BE49-F238E27FC236}">
                  <a16:creationId xmlns:a16="http://schemas.microsoft.com/office/drawing/2014/main" id="{F5671B22-D307-4F75-9D59-ACC45AF4FC0C}"/>
                </a:ext>
              </a:extLst>
            </p:cNvPr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271" name="Google Shape;1472;p27">
                <a:extLst>
                  <a:ext uri="{FF2B5EF4-FFF2-40B4-BE49-F238E27FC236}">
                    <a16:creationId xmlns:a16="http://schemas.microsoft.com/office/drawing/2014/main" id="{4D2EEACA-0F8C-4A49-A1D4-481BC9E5EE5A}"/>
                  </a:ext>
                </a:extLst>
              </p:cNvPr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1473;p27">
                <a:extLst>
                  <a:ext uri="{FF2B5EF4-FFF2-40B4-BE49-F238E27FC236}">
                    <a16:creationId xmlns:a16="http://schemas.microsoft.com/office/drawing/2014/main" id="{4842FDC8-4ABC-42CD-81EE-9429026B0976}"/>
                  </a:ext>
                </a:extLst>
              </p:cNvPr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1474;p27">
                <a:extLst>
                  <a:ext uri="{FF2B5EF4-FFF2-40B4-BE49-F238E27FC236}">
                    <a16:creationId xmlns:a16="http://schemas.microsoft.com/office/drawing/2014/main" id="{F73E3EB9-ACC8-46A7-A1FC-25DEFB8FAA91}"/>
                  </a:ext>
                </a:extLst>
              </p:cNvPr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1475;p27">
                <a:extLst>
                  <a:ext uri="{FF2B5EF4-FFF2-40B4-BE49-F238E27FC236}">
                    <a16:creationId xmlns:a16="http://schemas.microsoft.com/office/drawing/2014/main" id="{C66AAAE5-CD51-4B01-A5B1-73E5DCBA41AC}"/>
                  </a:ext>
                </a:extLst>
              </p:cNvPr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1476;p27">
                <a:extLst>
                  <a:ext uri="{FF2B5EF4-FFF2-40B4-BE49-F238E27FC236}">
                    <a16:creationId xmlns:a16="http://schemas.microsoft.com/office/drawing/2014/main" id="{A572E80A-F3FD-460E-92AA-9FBD8B05B662}"/>
                  </a:ext>
                </a:extLst>
              </p:cNvPr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1477;p27">
                <a:extLst>
                  <a:ext uri="{FF2B5EF4-FFF2-40B4-BE49-F238E27FC236}">
                    <a16:creationId xmlns:a16="http://schemas.microsoft.com/office/drawing/2014/main" id="{6B2192DA-1D6F-4648-9ED1-818326EAD8D4}"/>
                  </a:ext>
                </a:extLst>
              </p:cNvPr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1478;p27">
                <a:extLst>
                  <a:ext uri="{FF2B5EF4-FFF2-40B4-BE49-F238E27FC236}">
                    <a16:creationId xmlns:a16="http://schemas.microsoft.com/office/drawing/2014/main" id="{88B7F696-396F-4D29-9FB5-8AE2532EBD71}"/>
                  </a:ext>
                </a:extLst>
              </p:cNvPr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1479;p27">
                <a:extLst>
                  <a:ext uri="{FF2B5EF4-FFF2-40B4-BE49-F238E27FC236}">
                    <a16:creationId xmlns:a16="http://schemas.microsoft.com/office/drawing/2014/main" id="{011F508B-BDF9-45F2-94D2-B07B9D297497}"/>
                  </a:ext>
                </a:extLst>
              </p:cNvPr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1480;p27">
                <a:extLst>
                  <a:ext uri="{FF2B5EF4-FFF2-40B4-BE49-F238E27FC236}">
                    <a16:creationId xmlns:a16="http://schemas.microsoft.com/office/drawing/2014/main" id="{B9D16460-30EC-4B23-94FA-68011C581679}"/>
                  </a:ext>
                </a:extLst>
              </p:cNvPr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481;p27">
                <a:extLst>
                  <a:ext uri="{FF2B5EF4-FFF2-40B4-BE49-F238E27FC236}">
                    <a16:creationId xmlns:a16="http://schemas.microsoft.com/office/drawing/2014/main" id="{C1E3A34E-0BE5-449A-B551-1F970C4FDB21}"/>
                  </a:ext>
                </a:extLst>
              </p:cNvPr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482;p27">
                <a:extLst>
                  <a:ext uri="{FF2B5EF4-FFF2-40B4-BE49-F238E27FC236}">
                    <a16:creationId xmlns:a16="http://schemas.microsoft.com/office/drawing/2014/main" id="{89D203E8-C01E-48F0-93F6-4596AE223710}"/>
                  </a:ext>
                </a:extLst>
              </p:cNvPr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1483;p27">
                <a:extLst>
                  <a:ext uri="{FF2B5EF4-FFF2-40B4-BE49-F238E27FC236}">
                    <a16:creationId xmlns:a16="http://schemas.microsoft.com/office/drawing/2014/main" id="{2AD5424A-D59E-4132-8ED6-A15614B3BD9B}"/>
                  </a:ext>
                </a:extLst>
              </p:cNvPr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1484;p27">
                <a:extLst>
                  <a:ext uri="{FF2B5EF4-FFF2-40B4-BE49-F238E27FC236}">
                    <a16:creationId xmlns:a16="http://schemas.microsoft.com/office/drawing/2014/main" id="{C19A94CA-299C-4199-AB4D-7A15E81E5644}"/>
                  </a:ext>
                </a:extLst>
              </p:cNvPr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485;p27">
                <a:extLst>
                  <a:ext uri="{FF2B5EF4-FFF2-40B4-BE49-F238E27FC236}">
                    <a16:creationId xmlns:a16="http://schemas.microsoft.com/office/drawing/2014/main" id="{4E5BDD71-72B6-4496-A4DF-D541BC6D43B0}"/>
                  </a:ext>
                </a:extLst>
              </p:cNvPr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486;p27">
                <a:extLst>
                  <a:ext uri="{FF2B5EF4-FFF2-40B4-BE49-F238E27FC236}">
                    <a16:creationId xmlns:a16="http://schemas.microsoft.com/office/drawing/2014/main" id="{FA7E52F0-B315-4612-82A0-1EC5D35C1039}"/>
                  </a:ext>
                </a:extLst>
              </p:cNvPr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487;p27">
                <a:extLst>
                  <a:ext uri="{FF2B5EF4-FFF2-40B4-BE49-F238E27FC236}">
                    <a16:creationId xmlns:a16="http://schemas.microsoft.com/office/drawing/2014/main" id="{BF168ACD-69DF-448B-9B39-E9D7D6039D84}"/>
                  </a:ext>
                </a:extLst>
              </p:cNvPr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1488;p27">
              <a:extLst>
                <a:ext uri="{FF2B5EF4-FFF2-40B4-BE49-F238E27FC236}">
                  <a16:creationId xmlns:a16="http://schemas.microsoft.com/office/drawing/2014/main" id="{B7DD007F-8214-40C1-916A-D158EFC92232}"/>
                </a:ext>
              </a:extLst>
            </p:cNvPr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255" name="Google Shape;1489;p27">
                <a:extLst>
                  <a:ext uri="{FF2B5EF4-FFF2-40B4-BE49-F238E27FC236}">
                    <a16:creationId xmlns:a16="http://schemas.microsoft.com/office/drawing/2014/main" id="{79E22C59-F78A-4836-8617-BDCEACDF6AE0}"/>
                  </a:ext>
                </a:extLst>
              </p:cNvPr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1490;p27">
                <a:extLst>
                  <a:ext uri="{FF2B5EF4-FFF2-40B4-BE49-F238E27FC236}">
                    <a16:creationId xmlns:a16="http://schemas.microsoft.com/office/drawing/2014/main" id="{37773C6A-11C8-4451-9602-B9F78AA66BE3}"/>
                  </a:ext>
                </a:extLst>
              </p:cNvPr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1491;p27">
                <a:extLst>
                  <a:ext uri="{FF2B5EF4-FFF2-40B4-BE49-F238E27FC236}">
                    <a16:creationId xmlns:a16="http://schemas.microsoft.com/office/drawing/2014/main" id="{93322818-817D-4F43-A923-FEA9D33DF2E3}"/>
                  </a:ext>
                </a:extLst>
              </p:cNvPr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1492;p27">
                <a:extLst>
                  <a:ext uri="{FF2B5EF4-FFF2-40B4-BE49-F238E27FC236}">
                    <a16:creationId xmlns:a16="http://schemas.microsoft.com/office/drawing/2014/main" id="{19434D8E-7AB6-48C3-AB1D-FF7EB32B0510}"/>
                  </a:ext>
                </a:extLst>
              </p:cNvPr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1493;p27">
                <a:extLst>
                  <a:ext uri="{FF2B5EF4-FFF2-40B4-BE49-F238E27FC236}">
                    <a16:creationId xmlns:a16="http://schemas.microsoft.com/office/drawing/2014/main" id="{F4078A28-76AE-4AA7-B618-245632C23A7F}"/>
                  </a:ext>
                </a:extLst>
              </p:cNvPr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1494;p27">
                <a:extLst>
                  <a:ext uri="{FF2B5EF4-FFF2-40B4-BE49-F238E27FC236}">
                    <a16:creationId xmlns:a16="http://schemas.microsoft.com/office/drawing/2014/main" id="{DC093AD2-BD64-4010-B689-83FB43670A5C}"/>
                  </a:ext>
                </a:extLst>
              </p:cNvPr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1495;p27">
                <a:extLst>
                  <a:ext uri="{FF2B5EF4-FFF2-40B4-BE49-F238E27FC236}">
                    <a16:creationId xmlns:a16="http://schemas.microsoft.com/office/drawing/2014/main" id="{A8ACFCA4-1AD3-49CD-A79C-B9EE544CB0A2}"/>
                  </a:ext>
                </a:extLst>
              </p:cNvPr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1496;p27">
                <a:extLst>
                  <a:ext uri="{FF2B5EF4-FFF2-40B4-BE49-F238E27FC236}">
                    <a16:creationId xmlns:a16="http://schemas.microsoft.com/office/drawing/2014/main" id="{3D861847-4073-4D6B-9071-2A89F18B4F30}"/>
                  </a:ext>
                </a:extLst>
              </p:cNvPr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1497;p27">
                <a:extLst>
                  <a:ext uri="{FF2B5EF4-FFF2-40B4-BE49-F238E27FC236}">
                    <a16:creationId xmlns:a16="http://schemas.microsoft.com/office/drawing/2014/main" id="{16322628-6C2B-4715-A542-F83E45F638CE}"/>
                  </a:ext>
                </a:extLst>
              </p:cNvPr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1498;p27">
                <a:extLst>
                  <a:ext uri="{FF2B5EF4-FFF2-40B4-BE49-F238E27FC236}">
                    <a16:creationId xmlns:a16="http://schemas.microsoft.com/office/drawing/2014/main" id="{0AF02017-B3D3-49BF-99E3-E919063833DB}"/>
                  </a:ext>
                </a:extLst>
              </p:cNvPr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1499;p27">
                <a:extLst>
                  <a:ext uri="{FF2B5EF4-FFF2-40B4-BE49-F238E27FC236}">
                    <a16:creationId xmlns:a16="http://schemas.microsoft.com/office/drawing/2014/main" id="{DC09834D-E9C9-4185-B736-AD00B8760BD1}"/>
                  </a:ext>
                </a:extLst>
              </p:cNvPr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1500;p27">
                <a:extLst>
                  <a:ext uri="{FF2B5EF4-FFF2-40B4-BE49-F238E27FC236}">
                    <a16:creationId xmlns:a16="http://schemas.microsoft.com/office/drawing/2014/main" id="{4C4BB0F8-0DD8-4CC0-928D-F5979FE91736}"/>
                  </a:ext>
                </a:extLst>
              </p:cNvPr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1501;p27">
                <a:extLst>
                  <a:ext uri="{FF2B5EF4-FFF2-40B4-BE49-F238E27FC236}">
                    <a16:creationId xmlns:a16="http://schemas.microsoft.com/office/drawing/2014/main" id="{2D19A2E3-4980-49D2-A4B0-35B8F597A5D6}"/>
                  </a:ext>
                </a:extLst>
              </p:cNvPr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1502;p27">
                <a:extLst>
                  <a:ext uri="{FF2B5EF4-FFF2-40B4-BE49-F238E27FC236}">
                    <a16:creationId xmlns:a16="http://schemas.microsoft.com/office/drawing/2014/main" id="{4E266C18-5DF3-40E6-835F-782CEB9E6A8B}"/>
                  </a:ext>
                </a:extLst>
              </p:cNvPr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1503;p27">
                <a:extLst>
                  <a:ext uri="{FF2B5EF4-FFF2-40B4-BE49-F238E27FC236}">
                    <a16:creationId xmlns:a16="http://schemas.microsoft.com/office/drawing/2014/main" id="{91C6972B-D803-448A-A41F-860E8499A477}"/>
                  </a:ext>
                </a:extLst>
              </p:cNvPr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1504;p27">
                <a:extLst>
                  <a:ext uri="{FF2B5EF4-FFF2-40B4-BE49-F238E27FC236}">
                    <a16:creationId xmlns:a16="http://schemas.microsoft.com/office/drawing/2014/main" id="{F0194ECD-E453-43E3-AA41-EF3539EA378B}"/>
                  </a:ext>
                </a:extLst>
              </p:cNvPr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1505;p27">
              <a:extLst>
                <a:ext uri="{FF2B5EF4-FFF2-40B4-BE49-F238E27FC236}">
                  <a16:creationId xmlns:a16="http://schemas.microsoft.com/office/drawing/2014/main" id="{222AA9C7-EFC7-489B-9455-68F19A144BE3}"/>
                </a:ext>
              </a:extLst>
            </p:cNvPr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239" name="Google Shape;1506;p27">
                <a:extLst>
                  <a:ext uri="{FF2B5EF4-FFF2-40B4-BE49-F238E27FC236}">
                    <a16:creationId xmlns:a16="http://schemas.microsoft.com/office/drawing/2014/main" id="{B1A1897E-C300-4B35-8B8F-9D5C12F9848D}"/>
                  </a:ext>
                </a:extLst>
              </p:cNvPr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1507;p27">
                <a:extLst>
                  <a:ext uri="{FF2B5EF4-FFF2-40B4-BE49-F238E27FC236}">
                    <a16:creationId xmlns:a16="http://schemas.microsoft.com/office/drawing/2014/main" id="{D33BE18F-8019-4F43-990B-42B66834C3C9}"/>
                  </a:ext>
                </a:extLst>
              </p:cNvPr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1508;p27">
                <a:extLst>
                  <a:ext uri="{FF2B5EF4-FFF2-40B4-BE49-F238E27FC236}">
                    <a16:creationId xmlns:a16="http://schemas.microsoft.com/office/drawing/2014/main" id="{C019BA4D-5B5D-4B51-918D-C513DE0582A6}"/>
                  </a:ext>
                </a:extLst>
              </p:cNvPr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1509;p27">
                <a:extLst>
                  <a:ext uri="{FF2B5EF4-FFF2-40B4-BE49-F238E27FC236}">
                    <a16:creationId xmlns:a16="http://schemas.microsoft.com/office/drawing/2014/main" id="{21527566-F180-4DA3-B02D-09ABAE4DE40F}"/>
                  </a:ext>
                </a:extLst>
              </p:cNvPr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1510;p27">
                <a:extLst>
                  <a:ext uri="{FF2B5EF4-FFF2-40B4-BE49-F238E27FC236}">
                    <a16:creationId xmlns:a16="http://schemas.microsoft.com/office/drawing/2014/main" id="{7774B50D-DA4D-4BB9-A918-A3C2C613AA9A}"/>
                  </a:ext>
                </a:extLst>
              </p:cNvPr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511;p27">
                <a:extLst>
                  <a:ext uri="{FF2B5EF4-FFF2-40B4-BE49-F238E27FC236}">
                    <a16:creationId xmlns:a16="http://schemas.microsoft.com/office/drawing/2014/main" id="{E702B384-E361-4817-ACB9-498DBB8B63AA}"/>
                  </a:ext>
                </a:extLst>
              </p:cNvPr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1512;p27">
                <a:extLst>
                  <a:ext uri="{FF2B5EF4-FFF2-40B4-BE49-F238E27FC236}">
                    <a16:creationId xmlns:a16="http://schemas.microsoft.com/office/drawing/2014/main" id="{868BE3BF-9ACA-4708-AC5A-61E1E80E343D}"/>
                  </a:ext>
                </a:extLst>
              </p:cNvPr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1513;p27">
                <a:extLst>
                  <a:ext uri="{FF2B5EF4-FFF2-40B4-BE49-F238E27FC236}">
                    <a16:creationId xmlns:a16="http://schemas.microsoft.com/office/drawing/2014/main" id="{86B96852-3F5E-4DD0-B173-51B6FC2CDF19}"/>
                  </a:ext>
                </a:extLst>
              </p:cNvPr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1514;p27">
                <a:extLst>
                  <a:ext uri="{FF2B5EF4-FFF2-40B4-BE49-F238E27FC236}">
                    <a16:creationId xmlns:a16="http://schemas.microsoft.com/office/drawing/2014/main" id="{90C6F641-0306-4536-A5AC-798EBDF66D28}"/>
                  </a:ext>
                </a:extLst>
              </p:cNvPr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1515;p27">
                <a:extLst>
                  <a:ext uri="{FF2B5EF4-FFF2-40B4-BE49-F238E27FC236}">
                    <a16:creationId xmlns:a16="http://schemas.microsoft.com/office/drawing/2014/main" id="{50944712-0CCB-43B3-8EC0-C3E08DFC6C17}"/>
                  </a:ext>
                </a:extLst>
              </p:cNvPr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1516;p27">
                <a:extLst>
                  <a:ext uri="{FF2B5EF4-FFF2-40B4-BE49-F238E27FC236}">
                    <a16:creationId xmlns:a16="http://schemas.microsoft.com/office/drawing/2014/main" id="{C8F46B3E-69AD-43D8-A5C5-19C3285DB505}"/>
                  </a:ext>
                </a:extLst>
              </p:cNvPr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1517;p27">
                <a:extLst>
                  <a:ext uri="{FF2B5EF4-FFF2-40B4-BE49-F238E27FC236}">
                    <a16:creationId xmlns:a16="http://schemas.microsoft.com/office/drawing/2014/main" id="{8AF8147C-5136-42D2-8CBB-95ECB78AB8F7}"/>
                  </a:ext>
                </a:extLst>
              </p:cNvPr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1518;p27">
                <a:extLst>
                  <a:ext uri="{FF2B5EF4-FFF2-40B4-BE49-F238E27FC236}">
                    <a16:creationId xmlns:a16="http://schemas.microsoft.com/office/drawing/2014/main" id="{C73A28AB-3E10-4D8F-A973-BAB75D4928A2}"/>
                  </a:ext>
                </a:extLst>
              </p:cNvPr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1519;p27">
                <a:extLst>
                  <a:ext uri="{FF2B5EF4-FFF2-40B4-BE49-F238E27FC236}">
                    <a16:creationId xmlns:a16="http://schemas.microsoft.com/office/drawing/2014/main" id="{726510F7-FE91-41C2-B105-D7196B1ACFC6}"/>
                  </a:ext>
                </a:extLst>
              </p:cNvPr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1520;p27">
                <a:extLst>
                  <a:ext uri="{FF2B5EF4-FFF2-40B4-BE49-F238E27FC236}">
                    <a16:creationId xmlns:a16="http://schemas.microsoft.com/office/drawing/2014/main" id="{5BB9CA8D-F358-491F-80E2-3B54D2AE1A04}"/>
                  </a:ext>
                </a:extLst>
              </p:cNvPr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1521;p27">
                <a:extLst>
                  <a:ext uri="{FF2B5EF4-FFF2-40B4-BE49-F238E27FC236}">
                    <a16:creationId xmlns:a16="http://schemas.microsoft.com/office/drawing/2014/main" id="{96E82DC1-8070-4DA3-B6FD-662584297B82}"/>
                  </a:ext>
                </a:extLst>
              </p:cNvPr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1522;p27">
              <a:extLst>
                <a:ext uri="{FF2B5EF4-FFF2-40B4-BE49-F238E27FC236}">
                  <a16:creationId xmlns:a16="http://schemas.microsoft.com/office/drawing/2014/main" id="{B0A1316A-2123-4983-BC96-745A8844424F}"/>
                </a:ext>
              </a:extLst>
            </p:cNvPr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223" name="Google Shape;1523;p27">
                <a:extLst>
                  <a:ext uri="{FF2B5EF4-FFF2-40B4-BE49-F238E27FC236}">
                    <a16:creationId xmlns:a16="http://schemas.microsoft.com/office/drawing/2014/main" id="{2CE90A42-8E85-441C-A6A9-CD33E78F3F95}"/>
                  </a:ext>
                </a:extLst>
              </p:cNvPr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524;p27">
                <a:extLst>
                  <a:ext uri="{FF2B5EF4-FFF2-40B4-BE49-F238E27FC236}">
                    <a16:creationId xmlns:a16="http://schemas.microsoft.com/office/drawing/2014/main" id="{A097E364-F8C7-48BC-BD69-37C0DE03DB44}"/>
                  </a:ext>
                </a:extLst>
              </p:cNvPr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525;p27">
                <a:extLst>
                  <a:ext uri="{FF2B5EF4-FFF2-40B4-BE49-F238E27FC236}">
                    <a16:creationId xmlns:a16="http://schemas.microsoft.com/office/drawing/2014/main" id="{8DB0D6B7-8D3F-493E-9A59-00E3A48A81E2}"/>
                  </a:ext>
                </a:extLst>
              </p:cNvPr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526;p27">
                <a:extLst>
                  <a:ext uri="{FF2B5EF4-FFF2-40B4-BE49-F238E27FC236}">
                    <a16:creationId xmlns:a16="http://schemas.microsoft.com/office/drawing/2014/main" id="{5F4D2792-FC25-40DF-B323-A7919DD9C3B3}"/>
                  </a:ext>
                </a:extLst>
              </p:cNvPr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527;p27">
                <a:extLst>
                  <a:ext uri="{FF2B5EF4-FFF2-40B4-BE49-F238E27FC236}">
                    <a16:creationId xmlns:a16="http://schemas.microsoft.com/office/drawing/2014/main" id="{E12C5530-1F43-45E3-99F2-80C001116ED3}"/>
                  </a:ext>
                </a:extLst>
              </p:cNvPr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528;p27">
                <a:extLst>
                  <a:ext uri="{FF2B5EF4-FFF2-40B4-BE49-F238E27FC236}">
                    <a16:creationId xmlns:a16="http://schemas.microsoft.com/office/drawing/2014/main" id="{7FA09927-5721-4D65-9A65-FA29ACB6B73C}"/>
                  </a:ext>
                </a:extLst>
              </p:cNvPr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529;p27">
                <a:extLst>
                  <a:ext uri="{FF2B5EF4-FFF2-40B4-BE49-F238E27FC236}">
                    <a16:creationId xmlns:a16="http://schemas.microsoft.com/office/drawing/2014/main" id="{B8B75FD0-28A7-438D-89E8-E93151EC7DAF}"/>
                  </a:ext>
                </a:extLst>
              </p:cNvPr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1530;p27">
                <a:extLst>
                  <a:ext uri="{FF2B5EF4-FFF2-40B4-BE49-F238E27FC236}">
                    <a16:creationId xmlns:a16="http://schemas.microsoft.com/office/drawing/2014/main" id="{E56B396C-D096-4D0A-966C-2D574581AD42}"/>
                  </a:ext>
                </a:extLst>
              </p:cNvPr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1531;p27">
                <a:extLst>
                  <a:ext uri="{FF2B5EF4-FFF2-40B4-BE49-F238E27FC236}">
                    <a16:creationId xmlns:a16="http://schemas.microsoft.com/office/drawing/2014/main" id="{0FFE355B-2F54-4600-821E-D7526EEB619F}"/>
                  </a:ext>
                </a:extLst>
              </p:cNvPr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2;p27">
                <a:extLst>
                  <a:ext uri="{FF2B5EF4-FFF2-40B4-BE49-F238E27FC236}">
                    <a16:creationId xmlns:a16="http://schemas.microsoft.com/office/drawing/2014/main" id="{7E492B0B-8ED7-4A3C-BE76-1919BECF54D7}"/>
                  </a:ext>
                </a:extLst>
              </p:cNvPr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1533;p27">
                <a:extLst>
                  <a:ext uri="{FF2B5EF4-FFF2-40B4-BE49-F238E27FC236}">
                    <a16:creationId xmlns:a16="http://schemas.microsoft.com/office/drawing/2014/main" id="{CCB8E9AC-E368-41FB-9068-6BB652A0226D}"/>
                  </a:ext>
                </a:extLst>
              </p:cNvPr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1534;p27">
                <a:extLst>
                  <a:ext uri="{FF2B5EF4-FFF2-40B4-BE49-F238E27FC236}">
                    <a16:creationId xmlns:a16="http://schemas.microsoft.com/office/drawing/2014/main" id="{7A7BEE45-BBF1-40DE-80B7-BC2FBCFAB9CF}"/>
                  </a:ext>
                </a:extLst>
              </p:cNvPr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1535;p27">
                <a:extLst>
                  <a:ext uri="{FF2B5EF4-FFF2-40B4-BE49-F238E27FC236}">
                    <a16:creationId xmlns:a16="http://schemas.microsoft.com/office/drawing/2014/main" id="{621626E2-28D7-4F7B-AD9F-AEDF47D29BA9}"/>
                  </a:ext>
                </a:extLst>
              </p:cNvPr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1536;p27">
                <a:extLst>
                  <a:ext uri="{FF2B5EF4-FFF2-40B4-BE49-F238E27FC236}">
                    <a16:creationId xmlns:a16="http://schemas.microsoft.com/office/drawing/2014/main" id="{9500BFB6-AB63-467A-B1BE-E4E4C083F893}"/>
                  </a:ext>
                </a:extLst>
              </p:cNvPr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1537;p27">
                <a:extLst>
                  <a:ext uri="{FF2B5EF4-FFF2-40B4-BE49-F238E27FC236}">
                    <a16:creationId xmlns:a16="http://schemas.microsoft.com/office/drawing/2014/main" id="{278E7221-3DF6-487B-B480-C463DCAB20B7}"/>
                  </a:ext>
                </a:extLst>
              </p:cNvPr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1538;p27">
                <a:extLst>
                  <a:ext uri="{FF2B5EF4-FFF2-40B4-BE49-F238E27FC236}">
                    <a16:creationId xmlns:a16="http://schemas.microsoft.com/office/drawing/2014/main" id="{324A3102-D344-4D05-8ACD-DD241F06B9B7}"/>
                  </a:ext>
                </a:extLst>
              </p:cNvPr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1539;p27">
              <a:extLst>
                <a:ext uri="{FF2B5EF4-FFF2-40B4-BE49-F238E27FC236}">
                  <a16:creationId xmlns:a16="http://schemas.microsoft.com/office/drawing/2014/main" id="{A658D129-BDE4-47CD-BEF2-917A44737C0C}"/>
                </a:ext>
              </a:extLst>
            </p:cNvPr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207" name="Google Shape;1540;p27">
                <a:extLst>
                  <a:ext uri="{FF2B5EF4-FFF2-40B4-BE49-F238E27FC236}">
                    <a16:creationId xmlns:a16="http://schemas.microsoft.com/office/drawing/2014/main" id="{5AD5B2AA-2695-4770-AF1E-6D948FD9A3D2}"/>
                  </a:ext>
                </a:extLst>
              </p:cNvPr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541;p27">
                <a:extLst>
                  <a:ext uri="{FF2B5EF4-FFF2-40B4-BE49-F238E27FC236}">
                    <a16:creationId xmlns:a16="http://schemas.microsoft.com/office/drawing/2014/main" id="{9D46AFB1-F4A7-48B0-8647-3752C4D765E4}"/>
                  </a:ext>
                </a:extLst>
              </p:cNvPr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542;p27">
                <a:extLst>
                  <a:ext uri="{FF2B5EF4-FFF2-40B4-BE49-F238E27FC236}">
                    <a16:creationId xmlns:a16="http://schemas.microsoft.com/office/drawing/2014/main" id="{6E0AB1D1-63A1-4FA3-AF07-2DBD1BDC6D5B}"/>
                  </a:ext>
                </a:extLst>
              </p:cNvPr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543;p27">
                <a:extLst>
                  <a:ext uri="{FF2B5EF4-FFF2-40B4-BE49-F238E27FC236}">
                    <a16:creationId xmlns:a16="http://schemas.microsoft.com/office/drawing/2014/main" id="{A2AC866B-8FC5-4106-9918-E01A3982BCD8}"/>
                  </a:ext>
                </a:extLst>
              </p:cNvPr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544;p27">
                <a:extLst>
                  <a:ext uri="{FF2B5EF4-FFF2-40B4-BE49-F238E27FC236}">
                    <a16:creationId xmlns:a16="http://schemas.microsoft.com/office/drawing/2014/main" id="{3F4359F2-BA6B-49F3-B823-2E9D2B11371E}"/>
                  </a:ext>
                </a:extLst>
              </p:cNvPr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545;p27">
                <a:extLst>
                  <a:ext uri="{FF2B5EF4-FFF2-40B4-BE49-F238E27FC236}">
                    <a16:creationId xmlns:a16="http://schemas.microsoft.com/office/drawing/2014/main" id="{0149A197-4F36-4E86-BFFC-BA225118C559}"/>
                  </a:ext>
                </a:extLst>
              </p:cNvPr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1546;p27">
                <a:extLst>
                  <a:ext uri="{FF2B5EF4-FFF2-40B4-BE49-F238E27FC236}">
                    <a16:creationId xmlns:a16="http://schemas.microsoft.com/office/drawing/2014/main" id="{6997EF11-8BC9-4450-B404-C8F30F2A2C8F}"/>
                  </a:ext>
                </a:extLst>
              </p:cNvPr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547;p27">
                <a:extLst>
                  <a:ext uri="{FF2B5EF4-FFF2-40B4-BE49-F238E27FC236}">
                    <a16:creationId xmlns:a16="http://schemas.microsoft.com/office/drawing/2014/main" id="{17450ECC-C5CF-4EB3-A4B8-53A19487B944}"/>
                  </a:ext>
                </a:extLst>
              </p:cNvPr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548;p27">
                <a:extLst>
                  <a:ext uri="{FF2B5EF4-FFF2-40B4-BE49-F238E27FC236}">
                    <a16:creationId xmlns:a16="http://schemas.microsoft.com/office/drawing/2014/main" id="{8A4C47FB-E250-4BF1-837C-CF9C25662087}"/>
                  </a:ext>
                </a:extLst>
              </p:cNvPr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549;p27">
                <a:extLst>
                  <a:ext uri="{FF2B5EF4-FFF2-40B4-BE49-F238E27FC236}">
                    <a16:creationId xmlns:a16="http://schemas.microsoft.com/office/drawing/2014/main" id="{B0520693-2DDE-435D-B255-DDA8F19BEAE0}"/>
                  </a:ext>
                </a:extLst>
              </p:cNvPr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550;p27">
                <a:extLst>
                  <a:ext uri="{FF2B5EF4-FFF2-40B4-BE49-F238E27FC236}">
                    <a16:creationId xmlns:a16="http://schemas.microsoft.com/office/drawing/2014/main" id="{00F3B8BC-8ED3-4A44-BCAD-602623CAE63D}"/>
                  </a:ext>
                </a:extLst>
              </p:cNvPr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551;p27">
                <a:extLst>
                  <a:ext uri="{FF2B5EF4-FFF2-40B4-BE49-F238E27FC236}">
                    <a16:creationId xmlns:a16="http://schemas.microsoft.com/office/drawing/2014/main" id="{2D0B0F07-9FBB-47B5-A25A-D7B8DA00E775}"/>
                  </a:ext>
                </a:extLst>
              </p:cNvPr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552;p27">
                <a:extLst>
                  <a:ext uri="{FF2B5EF4-FFF2-40B4-BE49-F238E27FC236}">
                    <a16:creationId xmlns:a16="http://schemas.microsoft.com/office/drawing/2014/main" id="{6694B50B-37F5-4793-9151-FC3806BC49F7}"/>
                  </a:ext>
                </a:extLst>
              </p:cNvPr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1553;p27">
                <a:extLst>
                  <a:ext uri="{FF2B5EF4-FFF2-40B4-BE49-F238E27FC236}">
                    <a16:creationId xmlns:a16="http://schemas.microsoft.com/office/drawing/2014/main" id="{071EB5A3-4020-4E26-AE4B-993E17769E7C}"/>
                  </a:ext>
                </a:extLst>
              </p:cNvPr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1554;p27">
                <a:extLst>
                  <a:ext uri="{FF2B5EF4-FFF2-40B4-BE49-F238E27FC236}">
                    <a16:creationId xmlns:a16="http://schemas.microsoft.com/office/drawing/2014/main" id="{46F0ABF7-181D-45A4-A6CC-2ECF7574BED8}"/>
                  </a:ext>
                </a:extLst>
              </p:cNvPr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555;p27">
                <a:extLst>
                  <a:ext uri="{FF2B5EF4-FFF2-40B4-BE49-F238E27FC236}">
                    <a16:creationId xmlns:a16="http://schemas.microsoft.com/office/drawing/2014/main" id="{33996346-365B-4622-90F1-3FE6952277A7}"/>
                  </a:ext>
                </a:extLst>
              </p:cNvPr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1556;p27">
              <a:extLst>
                <a:ext uri="{FF2B5EF4-FFF2-40B4-BE49-F238E27FC236}">
                  <a16:creationId xmlns:a16="http://schemas.microsoft.com/office/drawing/2014/main" id="{6E66E21A-66A2-47C8-B552-B6476660DC5C}"/>
                </a:ext>
              </a:extLst>
            </p:cNvPr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91" name="Google Shape;1557;p27">
                <a:extLst>
                  <a:ext uri="{FF2B5EF4-FFF2-40B4-BE49-F238E27FC236}">
                    <a16:creationId xmlns:a16="http://schemas.microsoft.com/office/drawing/2014/main" id="{62C3A082-13E2-4796-BFC4-7593AFC3B88E}"/>
                  </a:ext>
                </a:extLst>
              </p:cNvPr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558;p27">
                <a:extLst>
                  <a:ext uri="{FF2B5EF4-FFF2-40B4-BE49-F238E27FC236}">
                    <a16:creationId xmlns:a16="http://schemas.microsoft.com/office/drawing/2014/main" id="{18BF69FE-B951-4BF8-A90C-DED123E0651D}"/>
                  </a:ext>
                </a:extLst>
              </p:cNvPr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559;p27">
                <a:extLst>
                  <a:ext uri="{FF2B5EF4-FFF2-40B4-BE49-F238E27FC236}">
                    <a16:creationId xmlns:a16="http://schemas.microsoft.com/office/drawing/2014/main" id="{26DFCEF1-99E8-4E43-95D0-E3831AFD868E}"/>
                  </a:ext>
                </a:extLst>
              </p:cNvPr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560;p27">
                <a:extLst>
                  <a:ext uri="{FF2B5EF4-FFF2-40B4-BE49-F238E27FC236}">
                    <a16:creationId xmlns:a16="http://schemas.microsoft.com/office/drawing/2014/main" id="{A338FBEA-526A-479E-9779-AE6BBB2D12B2}"/>
                  </a:ext>
                </a:extLst>
              </p:cNvPr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561;p27">
                <a:extLst>
                  <a:ext uri="{FF2B5EF4-FFF2-40B4-BE49-F238E27FC236}">
                    <a16:creationId xmlns:a16="http://schemas.microsoft.com/office/drawing/2014/main" id="{6DC5E798-EFFA-4DCB-9F9A-FAC623BA5E21}"/>
                  </a:ext>
                </a:extLst>
              </p:cNvPr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562;p27">
                <a:extLst>
                  <a:ext uri="{FF2B5EF4-FFF2-40B4-BE49-F238E27FC236}">
                    <a16:creationId xmlns:a16="http://schemas.microsoft.com/office/drawing/2014/main" id="{C5093D9D-85E2-4B09-999C-B32CAA776BD4}"/>
                  </a:ext>
                </a:extLst>
              </p:cNvPr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563;p27">
                <a:extLst>
                  <a:ext uri="{FF2B5EF4-FFF2-40B4-BE49-F238E27FC236}">
                    <a16:creationId xmlns:a16="http://schemas.microsoft.com/office/drawing/2014/main" id="{9E1B75DE-69E2-4329-A85F-F83AE61809EE}"/>
                  </a:ext>
                </a:extLst>
              </p:cNvPr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564;p27">
                <a:extLst>
                  <a:ext uri="{FF2B5EF4-FFF2-40B4-BE49-F238E27FC236}">
                    <a16:creationId xmlns:a16="http://schemas.microsoft.com/office/drawing/2014/main" id="{74790CDA-1122-4ED7-8A55-B7400D568FB5}"/>
                  </a:ext>
                </a:extLst>
              </p:cNvPr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565;p27">
                <a:extLst>
                  <a:ext uri="{FF2B5EF4-FFF2-40B4-BE49-F238E27FC236}">
                    <a16:creationId xmlns:a16="http://schemas.microsoft.com/office/drawing/2014/main" id="{7BE0D9BD-F915-4567-AAC8-CB794F1951A2}"/>
                  </a:ext>
                </a:extLst>
              </p:cNvPr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66;p27">
                <a:extLst>
                  <a:ext uri="{FF2B5EF4-FFF2-40B4-BE49-F238E27FC236}">
                    <a16:creationId xmlns:a16="http://schemas.microsoft.com/office/drawing/2014/main" id="{453509D3-5E79-4DD3-8A3F-2821D818223E}"/>
                  </a:ext>
                </a:extLst>
              </p:cNvPr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567;p27">
                <a:extLst>
                  <a:ext uri="{FF2B5EF4-FFF2-40B4-BE49-F238E27FC236}">
                    <a16:creationId xmlns:a16="http://schemas.microsoft.com/office/drawing/2014/main" id="{C373069A-BCBF-4BF9-9D45-89194E6053EC}"/>
                  </a:ext>
                </a:extLst>
              </p:cNvPr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568;p27">
                <a:extLst>
                  <a:ext uri="{FF2B5EF4-FFF2-40B4-BE49-F238E27FC236}">
                    <a16:creationId xmlns:a16="http://schemas.microsoft.com/office/drawing/2014/main" id="{8A40857A-EDE9-4E75-B83C-57D88F119F7E}"/>
                  </a:ext>
                </a:extLst>
              </p:cNvPr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569;p27">
                <a:extLst>
                  <a:ext uri="{FF2B5EF4-FFF2-40B4-BE49-F238E27FC236}">
                    <a16:creationId xmlns:a16="http://schemas.microsoft.com/office/drawing/2014/main" id="{C89DA211-4FFC-432A-97EA-F01FC94662EA}"/>
                  </a:ext>
                </a:extLst>
              </p:cNvPr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570;p27">
                <a:extLst>
                  <a:ext uri="{FF2B5EF4-FFF2-40B4-BE49-F238E27FC236}">
                    <a16:creationId xmlns:a16="http://schemas.microsoft.com/office/drawing/2014/main" id="{1B630BDE-1D92-4D76-8781-516F10B4B46A}"/>
                  </a:ext>
                </a:extLst>
              </p:cNvPr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571;p27">
                <a:extLst>
                  <a:ext uri="{FF2B5EF4-FFF2-40B4-BE49-F238E27FC236}">
                    <a16:creationId xmlns:a16="http://schemas.microsoft.com/office/drawing/2014/main" id="{DBA40697-66F3-4D4C-BB53-0A091992C67D}"/>
                  </a:ext>
                </a:extLst>
              </p:cNvPr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572;p27">
                <a:extLst>
                  <a:ext uri="{FF2B5EF4-FFF2-40B4-BE49-F238E27FC236}">
                    <a16:creationId xmlns:a16="http://schemas.microsoft.com/office/drawing/2014/main" id="{AF73BFD3-6EBA-4964-8D80-00795F9B2A86}"/>
                  </a:ext>
                </a:extLst>
              </p:cNvPr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1573;p27">
              <a:extLst>
                <a:ext uri="{FF2B5EF4-FFF2-40B4-BE49-F238E27FC236}">
                  <a16:creationId xmlns:a16="http://schemas.microsoft.com/office/drawing/2014/main" id="{77C744FA-EB23-4B88-BB7E-20A31D723D72}"/>
                </a:ext>
              </a:extLst>
            </p:cNvPr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75" name="Google Shape;1574;p27">
                <a:extLst>
                  <a:ext uri="{FF2B5EF4-FFF2-40B4-BE49-F238E27FC236}">
                    <a16:creationId xmlns:a16="http://schemas.microsoft.com/office/drawing/2014/main" id="{D8DDF707-42E3-4053-B523-B074CAEBA11F}"/>
                  </a:ext>
                </a:extLst>
              </p:cNvPr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575;p27">
                <a:extLst>
                  <a:ext uri="{FF2B5EF4-FFF2-40B4-BE49-F238E27FC236}">
                    <a16:creationId xmlns:a16="http://schemas.microsoft.com/office/drawing/2014/main" id="{EACC3C41-F73B-44DD-86DF-715F81D97A1A}"/>
                  </a:ext>
                </a:extLst>
              </p:cNvPr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576;p27">
                <a:extLst>
                  <a:ext uri="{FF2B5EF4-FFF2-40B4-BE49-F238E27FC236}">
                    <a16:creationId xmlns:a16="http://schemas.microsoft.com/office/drawing/2014/main" id="{0CF16276-B65C-44A2-8ABF-A7CE91C1682B}"/>
                  </a:ext>
                </a:extLst>
              </p:cNvPr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577;p27">
                <a:extLst>
                  <a:ext uri="{FF2B5EF4-FFF2-40B4-BE49-F238E27FC236}">
                    <a16:creationId xmlns:a16="http://schemas.microsoft.com/office/drawing/2014/main" id="{F490AC3A-D01A-4DD0-89A2-9E333DB97682}"/>
                  </a:ext>
                </a:extLst>
              </p:cNvPr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578;p27">
                <a:extLst>
                  <a:ext uri="{FF2B5EF4-FFF2-40B4-BE49-F238E27FC236}">
                    <a16:creationId xmlns:a16="http://schemas.microsoft.com/office/drawing/2014/main" id="{21FA6446-B6F2-46B6-A2B5-6040839FB5D1}"/>
                  </a:ext>
                </a:extLst>
              </p:cNvPr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579;p27">
                <a:extLst>
                  <a:ext uri="{FF2B5EF4-FFF2-40B4-BE49-F238E27FC236}">
                    <a16:creationId xmlns:a16="http://schemas.microsoft.com/office/drawing/2014/main" id="{F0556DAD-0905-4E20-9A38-699F388B9103}"/>
                  </a:ext>
                </a:extLst>
              </p:cNvPr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580;p27">
                <a:extLst>
                  <a:ext uri="{FF2B5EF4-FFF2-40B4-BE49-F238E27FC236}">
                    <a16:creationId xmlns:a16="http://schemas.microsoft.com/office/drawing/2014/main" id="{E11D36CE-C827-43C1-A167-96FC7C3EDF46}"/>
                  </a:ext>
                </a:extLst>
              </p:cNvPr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81;p27">
                <a:extLst>
                  <a:ext uri="{FF2B5EF4-FFF2-40B4-BE49-F238E27FC236}">
                    <a16:creationId xmlns:a16="http://schemas.microsoft.com/office/drawing/2014/main" id="{2C89A603-384A-4621-9F27-54422F7703F9}"/>
                  </a:ext>
                </a:extLst>
              </p:cNvPr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582;p27">
                <a:extLst>
                  <a:ext uri="{FF2B5EF4-FFF2-40B4-BE49-F238E27FC236}">
                    <a16:creationId xmlns:a16="http://schemas.microsoft.com/office/drawing/2014/main" id="{5AECAC65-6794-453B-8314-90CB14CB9D00}"/>
                  </a:ext>
                </a:extLst>
              </p:cNvPr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583;p27">
                <a:extLst>
                  <a:ext uri="{FF2B5EF4-FFF2-40B4-BE49-F238E27FC236}">
                    <a16:creationId xmlns:a16="http://schemas.microsoft.com/office/drawing/2014/main" id="{4F4BBD4D-F4A4-4C81-AE88-9ABBB95883F7}"/>
                  </a:ext>
                </a:extLst>
              </p:cNvPr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584;p27">
                <a:extLst>
                  <a:ext uri="{FF2B5EF4-FFF2-40B4-BE49-F238E27FC236}">
                    <a16:creationId xmlns:a16="http://schemas.microsoft.com/office/drawing/2014/main" id="{6B581CF4-7783-49E3-9F87-730F54E66D59}"/>
                  </a:ext>
                </a:extLst>
              </p:cNvPr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585;p27">
                <a:extLst>
                  <a:ext uri="{FF2B5EF4-FFF2-40B4-BE49-F238E27FC236}">
                    <a16:creationId xmlns:a16="http://schemas.microsoft.com/office/drawing/2014/main" id="{AA09B36B-FFE8-4A08-900E-83EE653749FC}"/>
                  </a:ext>
                </a:extLst>
              </p:cNvPr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586;p27">
                <a:extLst>
                  <a:ext uri="{FF2B5EF4-FFF2-40B4-BE49-F238E27FC236}">
                    <a16:creationId xmlns:a16="http://schemas.microsoft.com/office/drawing/2014/main" id="{16E9A4D9-2B80-4C7E-B750-1D277C69D434}"/>
                  </a:ext>
                </a:extLst>
              </p:cNvPr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587;p27">
                <a:extLst>
                  <a:ext uri="{FF2B5EF4-FFF2-40B4-BE49-F238E27FC236}">
                    <a16:creationId xmlns:a16="http://schemas.microsoft.com/office/drawing/2014/main" id="{ECE55EC4-986C-4B5E-97E7-168D947CE3DA}"/>
                  </a:ext>
                </a:extLst>
              </p:cNvPr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588;p27">
                <a:extLst>
                  <a:ext uri="{FF2B5EF4-FFF2-40B4-BE49-F238E27FC236}">
                    <a16:creationId xmlns:a16="http://schemas.microsoft.com/office/drawing/2014/main" id="{5BFCA3AF-3838-421E-8D99-58BB03892A6C}"/>
                  </a:ext>
                </a:extLst>
              </p:cNvPr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589;p27">
                <a:extLst>
                  <a:ext uri="{FF2B5EF4-FFF2-40B4-BE49-F238E27FC236}">
                    <a16:creationId xmlns:a16="http://schemas.microsoft.com/office/drawing/2014/main" id="{1A658A58-0970-4108-9A88-D8946DEF08F5}"/>
                  </a:ext>
                </a:extLst>
              </p:cNvPr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1590;p27">
              <a:extLst>
                <a:ext uri="{FF2B5EF4-FFF2-40B4-BE49-F238E27FC236}">
                  <a16:creationId xmlns:a16="http://schemas.microsoft.com/office/drawing/2014/main" id="{70D1B2F6-8ED6-4CD1-ACB0-EA9A4DC4833A}"/>
                </a:ext>
              </a:extLst>
            </p:cNvPr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59" name="Google Shape;1591;p27">
                <a:extLst>
                  <a:ext uri="{FF2B5EF4-FFF2-40B4-BE49-F238E27FC236}">
                    <a16:creationId xmlns:a16="http://schemas.microsoft.com/office/drawing/2014/main" id="{1727364C-E81D-494E-A7F5-DE4E290F89C8}"/>
                  </a:ext>
                </a:extLst>
              </p:cNvPr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592;p27">
                <a:extLst>
                  <a:ext uri="{FF2B5EF4-FFF2-40B4-BE49-F238E27FC236}">
                    <a16:creationId xmlns:a16="http://schemas.microsoft.com/office/drawing/2014/main" id="{F07216D4-F7EA-424B-9CA7-0EBFFFBE8299}"/>
                  </a:ext>
                </a:extLst>
              </p:cNvPr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593;p27">
                <a:extLst>
                  <a:ext uri="{FF2B5EF4-FFF2-40B4-BE49-F238E27FC236}">
                    <a16:creationId xmlns:a16="http://schemas.microsoft.com/office/drawing/2014/main" id="{6FC70CF4-7AAA-4F15-ACB5-AB52DC3210DD}"/>
                  </a:ext>
                </a:extLst>
              </p:cNvPr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594;p27">
                <a:extLst>
                  <a:ext uri="{FF2B5EF4-FFF2-40B4-BE49-F238E27FC236}">
                    <a16:creationId xmlns:a16="http://schemas.microsoft.com/office/drawing/2014/main" id="{26D6BAB9-5EFE-41D7-89D7-E21EAE9CE310}"/>
                  </a:ext>
                </a:extLst>
              </p:cNvPr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595;p27">
                <a:extLst>
                  <a:ext uri="{FF2B5EF4-FFF2-40B4-BE49-F238E27FC236}">
                    <a16:creationId xmlns:a16="http://schemas.microsoft.com/office/drawing/2014/main" id="{5D09D735-3BE3-44D8-B85B-8EB8B1998389}"/>
                  </a:ext>
                </a:extLst>
              </p:cNvPr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96;p27">
                <a:extLst>
                  <a:ext uri="{FF2B5EF4-FFF2-40B4-BE49-F238E27FC236}">
                    <a16:creationId xmlns:a16="http://schemas.microsoft.com/office/drawing/2014/main" id="{52AC7691-A4D7-4B85-83D2-AB385A60CF7C}"/>
                  </a:ext>
                </a:extLst>
              </p:cNvPr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597;p27">
                <a:extLst>
                  <a:ext uri="{FF2B5EF4-FFF2-40B4-BE49-F238E27FC236}">
                    <a16:creationId xmlns:a16="http://schemas.microsoft.com/office/drawing/2014/main" id="{204C9835-48E1-43DE-9CF5-2A313D816F8F}"/>
                  </a:ext>
                </a:extLst>
              </p:cNvPr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598;p27">
                <a:extLst>
                  <a:ext uri="{FF2B5EF4-FFF2-40B4-BE49-F238E27FC236}">
                    <a16:creationId xmlns:a16="http://schemas.microsoft.com/office/drawing/2014/main" id="{7EDF4FBF-2F1F-46D1-9724-30040A23692C}"/>
                  </a:ext>
                </a:extLst>
              </p:cNvPr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599;p27">
                <a:extLst>
                  <a:ext uri="{FF2B5EF4-FFF2-40B4-BE49-F238E27FC236}">
                    <a16:creationId xmlns:a16="http://schemas.microsoft.com/office/drawing/2014/main" id="{BE1A57CE-638C-4BAF-BB98-DBFE49CFF43D}"/>
                  </a:ext>
                </a:extLst>
              </p:cNvPr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00;p27">
                <a:extLst>
                  <a:ext uri="{FF2B5EF4-FFF2-40B4-BE49-F238E27FC236}">
                    <a16:creationId xmlns:a16="http://schemas.microsoft.com/office/drawing/2014/main" id="{A89A5164-D70F-4E58-BEA0-6881A4301FD5}"/>
                  </a:ext>
                </a:extLst>
              </p:cNvPr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01;p27">
                <a:extLst>
                  <a:ext uri="{FF2B5EF4-FFF2-40B4-BE49-F238E27FC236}">
                    <a16:creationId xmlns:a16="http://schemas.microsoft.com/office/drawing/2014/main" id="{2D99C374-006F-4B29-9170-8C8D7ECF7BE1}"/>
                  </a:ext>
                </a:extLst>
              </p:cNvPr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602;p27">
                <a:extLst>
                  <a:ext uri="{FF2B5EF4-FFF2-40B4-BE49-F238E27FC236}">
                    <a16:creationId xmlns:a16="http://schemas.microsoft.com/office/drawing/2014/main" id="{4C3F5005-DD7C-4D42-8EC2-FC732077B851}"/>
                  </a:ext>
                </a:extLst>
              </p:cNvPr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603;p27">
                <a:extLst>
                  <a:ext uri="{FF2B5EF4-FFF2-40B4-BE49-F238E27FC236}">
                    <a16:creationId xmlns:a16="http://schemas.microsoft.com/office/drawing/2014/main" id="{806E6A29-87D2-403C-AA11-1C09B5DA0274}"/>
                  </a:ext>
                </a:extLst>
              </p:cNvPr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604;p27">
                <a:extLst>
                  <a:ext uri="{FF2B5EF4-FFF2-40B4-BE49-F238E27FC236}">
                    <a16:creationId xmlns:a16="http://schemas.microsoft.com/office/drawing/2014/main" id="{0D218D1F-C08A-4F0A-8C39-4C89CCB6606A}"/>
                  </a:ext>
                </a:extLst>
              </p:cNvPr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605;p27">
                <a:extLst>
                  <a:ext uri="{FF2B5EF4-FFF2-40B4-BE49-F238E27FC236}">
                    <a16:creationId xmlns:a16="http://schemas.microsoft.com/office/drawing/2014/main" id="{EE33D1F2-B0C7-4E93-B0A3-E7E84C3FB5EC}"/>
                  </a:ext>
                </a:extLst>
              </p:cNvPr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606;p27">
                <a:extLst>
                  <a:ext uri="{FF2B5EF4-FFF2-40B4-BE49-F238E27FC236}">
                    <a16:creationId xmlns:a16="http://schemas.microsoft.com/office/drawing/2014/main" id="{690F3D16-A0B4-462F-AD89-6E7A8258F940}"/>
                  </a:ext>
                </a:extLst>
              </p:cNvPr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" name="Google Shape;1607;p27">
              <a:extLst>
                <a:ext uri="{FF2B5EF4-FFF2-40B4-BE49-F238E27FC236}">
                  <a16:creationId xmlns:a16="http://schemas.microsoft.com/office/drawing/2014/main" id="{577C7AE5-A08C-4AE9-ACAA-586020F0EE53}"/>
                </a:ext>
              </a:extLst>
            </p:cNvPr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608;p27">
              <a:extLst>
                <a:ext uri="{FF2B5EF4-FFF2-40B4-BE49-F238E27FC236}">
                  <a16:creationId xmlns:a16="http://schemas.microsoft.com/office/drawing/2014/main" id="{DCF39875-0BC8-4781-8238-5DB735131AF4}"/>
                </a:ext>
              </a:extLst>
            </p:cNvPr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609;p27">
              <a:extLst>
                <a:ext uri="{FF2B5EF4-FFF2-40B4-BE49-F238E27FC236}">
                  <a16:creationId xmlns:a16="http://schemas.microsoft.com/office/drawing/2014/main" id="{C206A491-0233-4FF9-AB00-E2DA24600448}"/>
                </a:ext>
              </a:extLst>
            </p:cNvPr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610;p27">
              <a:extLst>
                <a:ext uri="{FF2B5EF4-FFF2-40B4-BE49-F238E27FC236}">
                  <a16:creationId xmlns:a16="http://schemas.microsoft.com/office/drawing/2014/main" id="{AB25544C-3542-43A6-8A2F-C1C3D289BDC2}"/>
                </a:ext>
              </a:extLst>
            </p:cNvPr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611;p27">
              <a:extLst>
                <a:ext uri="{FF2B5EF4-FFF2-40B4-BE49-F238E27FC236}">
                  <a16:creationId xmlns:a16="http://schemas.microsoft.com/office/drawing/2014/main" id="{F2A7D5BC-377A-4118-B85E-FB6CCFC2BD92}"/>
                </a:ext>
              </a:extLst>
            </p:cNvPr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612;p27">
              <a:extLst>
                <a:ext uri="{FF2B5EF4-FFF2-40B4-BE49-F238E27FC236}">
                  <a16:creationId xmlns:a16="http://schemas.microsoft.com/office/drawing/2014/main" id="{8BADB468-0283-4C4F-B2B9-81ED7AA127CB}"/>
                </a:ext>
              </a:extLst>
            </p:cNvPr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613;p27">
              <a:extLst>
                <a:ext uri="{FF2B5EF4-FFF2-40B4-BE49-F238E27FC236}">
                  <a16:creationId xmlns:a16="http://schemas.microsoft.com/office/drawing/2014/main" id="{AB43D15F-F221-4E0E-BB50-D303480F0A9B}"/>
                </a:ext>
              </a:extLst>
            </p:cNvPr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614;p27">
              <a:extLst>
                <a:ext uri="{FF2B5EF4-FFF2-40B4-BE49-F238E27FC236}">
                  <a16:creationId xmlns:a16="http://schemas.microsoft.com/office/drawing/2014/main" id="{290A9B8C-E8FB-4B6F-9A4A-B662C761C078}"/>
                </a:ext>
              </a:extLst>
            </p:cNvPr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615;p27">
              <a:extLst>
                <a:ext uri="{FF2B5EF4-FFF2-40B4-BE49-F238E27FC236}">
                  <a16:creationId xmlns:a16="http://schemas.microsoft.com/office/drawing/2014/main" id="{BDB49991-E2B6-4C46-A462-73E468991631}"/>
                </a:ext>
              </a:extLst>
            </p:cNvPr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616;p27">
              <a:extLst>
                <a:ext uri="{FF2B5EF4-FFF2-40B4-BE49-F238E27FC236}">
                  <a16:creationId xmlns:a16="http://schemas.microsoft.com/office/drawing/2014/main" id="{E50C9F1D-C575-4AA3-BCD6-13A70F9DA9F5}"/>
                </a:ext>
              </a:extLst>
            </p:cNvPr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617;p27">
              <a:extLst>
                <a:ext uri="{FF2B5EF4-FFF2-40B4-BE49-F238E27FC236}">
                  <a16:creationId xmlns:a16="http://schemas.microsoft.com/office/drawing/2014/main" id="{DFC302C9-E17F-4C65-BA41-8D5002CC4CE0}"/>
                </a:ext>
              </a:extLst>
            </p:cNvPr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618;p27">
              <a:extLst>
                <a:ext uri="{FF2B5EF4-FFF2-40B4-BE49-F238E27FC236}">
                  <a16:creationId xmlns:a16="http://schemas.microsoft.com/office/drawing/2014/main" id="{6998504C-ECAA-44A4-B42A-2F7D326F33A8}"/>
                </a:ext>
              </a:extLst>
            </p:cNvPr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619;p27">
              <a:extLst>
                <a:ext uri="{FF2B5EF4-FFF2-40B4-BE49-F238E27FC236}">
                  <a16:creationId xmlns:a16="http://schemas.microsoft.com/office/drawing/2014/main" id="{A55B7487-8C06-42D4-98A5-FB87EF38CDBE}"/>
                </a:ext>
              </a:extLst>
            </p:cNvPr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620;p27">
              <a:extLst>
                <a:ext uri="{FF2B5EF4-FFF2-40B4-BE49-F238E27FC236}">
                  <a16:creationId xmlns:a16="http://schemas.microsoft.com/office/drawing/2014/main" id="{4EC0D6C9-D5A0-4171-A83B-37A1A75B4495}"/>
                </a:ext>
              </a:extLst>
            </p:cNvPr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621;p27">
              <a:extLst>
                <a:ext uri="{FF2B5EF4-FFF2-40B4-BE49-F238E27FC236}">
                  <a16:creationId xmlns:a16="http://schemas.microsoft.com/office/drawing/2014/main" id="{3323C2CB-046A-452C-8195-53FE3634A7AA}"/>
                </a:ext>
              </a:extLst>
            </p:cNvPr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622;p27">
              <a:extLst>
                <a:ext uri="{FF2B5EF4-FFF2-40B4-BE49-F238E27FC236}">
                  <a16:creationId xmlns:a16="http://schemas.microsoft.com/office/drawing/2014/main" id="{3E246A1B-A457-4501-A36D-BECA3F8101EA}"/>
                </a:ext>
              </a:extLst>
            </p:cNvPr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623;p27">
              <a:extLst>
                <a:ext uri="{FF2B5EF4-FFF2-40B4-BE49-F238E27FC236}">
                  <a16:creationId xmlns:a16="http://schemas.microsoft.com/office/drawing/2014/main" id="{410EAE75-77D2-42C9-8F2C-F361B6D20C44}"/>
                </a:ext>
              </a:extLst>
            </p:cNvPr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624;p27">
              <a:extLst>
                <a:ext uri="{FF2B5EF4-FFF2-40B4-BE49-F238E27FC236}">
                  <a16:creationId xmlns:a16="http://schemas.microsoft.com/office/drawing/2014/main" id="{58BA28BA-413C-4A35-842F-B58F03146C7A}"/>
                </a:ext>
              </a:extLst>
            </p:cNvPr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625;p27">
              <a:extLst>
                <a:ext uri="{FF2B5EF4-FFF2-40B4-BE49-F238E27FC236}">
                  <a16:creationId xmlns:a16="http://schemas.microsoft.com/office/drawing/2014/main" id="{A5895863-82E6-462F-8C97-68B2596C28A2}"/>
                </a:ext>
              </a:extLst>
            </p:cNvPr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626;p27">
              <a:extLst>
                <a:ext uri="{FF2B5EF4-FFF2-40B4-BE49-F238E27FC236}">
                  <a16:creationId xmlns:a16="http://schemas.microsoft.com/office/drawing/2014/main" id="{22F1F99A-FEC5-43BB-8DAA-C7FA08D9A6B9}"/>
                </a:ext>
              </a:extLst>
            </p:cNvPr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627;p27">
              <a:extLst>
                <a:ext uri="{FF2B5EF4-FFF2-40B4-BE49-F238E27FC236}">
                  <a16:creationId xmlns:a16="http://schemas.microsoft.com/office/drawing/2014/main" id="{594C3767-BF2E-448F-8532-ADF0689AA75B}"/>
                </a:ext>
              </a:extLst>
            </p:cNvPr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628;p27">
              <a:extLst>
                <a:ext uri="{FF2B5EF4-FFF2-40B4-BE49-F238E27FC236}">
                  <a16:creationId xmlns:a16="http://schemas.microsoft.com/office/drawing/2014/main" id="{0D9B9D59-98B1-45A1-882E-7426CE9B2F5D}"/>
                </a:ext>
              </a:extLst>
            </p:cNvPr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629;p27">
              <a:extLst>
                <a:ext uri="{FF2B5EF4-FFF2-40B4-BE49-F238E27FC236}">
                  <a16:creationId xmlns:a16="http://schemas.microsoft.com/office/drawing/2014/main" id="{E96B1DED-D054-46D3-B40C-5C3F16E8A4CD}"/>
                </a:ext>
              </a:extLst>
            </p:cNvPr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630;p27">
              <a:extLst>
                <a:ext uri="{FF2B5EF4-FFF2-40B4-BE49-F238E27FC236}">
                  <a16:creationId xmlns:a16="http://schemas.microsoft.com/office/drawing/2014/main" id="{702AD812-2DB1-4749-86DF-C1AC126E7E08}"/>
                </a:ext>
              </a:extLst>
            </p:cNvPr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631;p27">
              <a:extLst>
                <a:ext uri="{FF2B5EF4-FFF2-40B4-BE49-F238E27FC236}">
                  <a16:creationId xmlns:a16="http://schemas.microsoft.com/office/drawing/2014/main" id="{3AB154AF-F7EB-45AC-BC20-9F81A1DF5A02}"/>
                </a:ext>
              </a:extLst>
            </p:cNvPr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632;p27">
              <a:extLst>
                <a:ext uri="{FF2B5EF4-FFF2-40B4-BE49-F238E27FC236}">
                  <a16:creationId xmlns:a16="http://schemas.microsoft.com/office/drawing/2014/main" id="{D836480E-5C04-4D21-B942-624361FACF13}"/>
                </a:ext>
              </a:extLst>
            </p:cNvPr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633;p27">
              <a:extLst>
                <a:ext uri="{FF2B5EF4-FFF2-40B4-BE49-F238E27FC236}">
                  <a16:creationId xmlns:a16="http://schemas.microsoft.com/office/drawing/2014/main" id="{E07D3BFA-2E5F-40ED-BC92-059A70EE36AB}"/>
                </a:ext>
              </a:extLst>
            </p:cNvPr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634;p27">
              <a:extLst>
                <a:ext uri="{FF2B5EF4-FFF2-40B4-BE49-F238E27FC236}">
                  <a16:creationId xmlns:a16="http://schemas.microsoft.com/office/drawing/2014/main" id="{5F68CC31-CE77-44C5-9B18-E194FB545B90}"/>
                </a:ext>
              </a:extLst>
            </p:cNvPr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635;p27">
              <a:extLst>
                <a:ext uri="{FF2B5EF4-FFF2-40B4-BE49-F238E27FC236}">
                  <a16:creationId xmlns:a16="http://schemas.microsoft.com/office/drawing/2014/main" id="{E12317E6-DB2E-4764-B75D-616A1FA12A8B}"/>
                </a:ext>
              </a:extLst>
            </p:cNvPr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636;p27">
              <a:extLst>
                <a:ext uri="{FF2B5EF4-FFF2-40B4-BE49-F238E27FC236}">
                  <a16:creationId xmlns:a16="http://schemas.microsoft.com/office/drawing/2014/main" id="{7084BE1C-3E4A-486E-B943-127ED39E8D00}"/>
                </a:ext>
              </a:extLst>
            </p:cNvPr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637;p27">
              <a:extLst>
                <a:ext uri="{FF2B5EF4-FFF2-40B4-BE49-F238E27FC236}">
                  <a16:creationId xmlns:a16="http://schemas.microsoft.com/office/drawing/2014/main" id="{EB954DF4-29A6-4BFE-87A5-211D92662286}"/>
                </a:ext>
              </a:extLst>
            </p:cNvPr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638;p27">
              <a:extLst>
                <a:ext uri="{FF2B5EF4-FFF2-40B4-BE49-F238E27FC236}">
                  <a16:creationId xmlns:a16="http://schemas.microsoft.com/office/drawing/2014/main" id="{7F351467-5385-4A79-B81F-225B426D8211}"/>
                </a:ext>
              </a:extLst>
            </p:cNvPr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639;p27">
              <a:extLst>
                <a:ext uri="{FF2B5EF4-FFF2-40B4-BE49-F238E27FC236}">
                  <a16:creationId xmlns:a16="http://schemas.microsoft.com/office/drawing/2014/main" id="{0394822F-2884-4DAA-A00A-0C97167E8460}"/>
                </a:ext>
              </a:extLst>
            </p:cNvPr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640;p27">
              <a:extLst>
                <a:ext uri="{FF2B5EF4-FFF2-40B4-BE49-F238E27FC236}">
                  <a16:creationId xmlns:a16="http://schemas.microsoft.com/office/drawing/2014/main" id="{F8918256-2FAA-473E-BCFB-99B5EAE59774}"/>
                </a:ext>
              </a:extLst>
            </p:cNvPr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641;p27">
              <a:extLst>
                <a:ext uri="{FF2B5EF4-FFF2-40B4-BE49-F238E27FC236}">
                  <a16:creationId xmlns:a16="http://schemas.microsoft.com/office/drawing/2014/main" id="{B8D690F7-DEC5-47E1-9D27-165BCE8E055B}"/>
                </a:ext>
              </a:extLst>
            </p:cNvPr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642;p27">
              <a:extLst>
                <a:ext uri="{FF2B5EF4-FFF2-40B4-BE49-F238E27FC236}">
                  <a16:creationId xmlns:a16="http://schemas.microsoft.com/office/drawing/2014/main" id="{83CE6316-ACAB-40AD-B2D3-30F0F7E3F4D4}"/>
                </a:ext>
              </a:extLst>
            </p:cNvPr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43;p27">
              <a:extLst>
                <a:ext uri="{FF2B5EF4-FFF2-40B4-BE49-F238E27FC236}">
                  <a16:creationId xmlns:a16="http://schemas.microsoft.com/office/drawing/2014/main" id="{BD8EC964-E495-4869-BBDB-36B7F375E33A}"/>
                </a:ext>
              </a:extLst>
            </p:cNvPr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644;p27">
              <a:extLst>
                <a:ext uri="{FF2B5EF4-FFF2-40B4-BE49-F238E27FC236}">
                  <a16:creationId xmlns:a16="http://schemas.microsoft.com/office/drawing/2014/main" id="{B18D6577-9052-480A-AE4D-A8732B2E8220}"/>
                </a:ext>
              </a:extLst>
            </p:cNvPr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645;p27">
              <a:extLst>
                <a:ext uri="{FF2B5EF4-FFF2-40B4-BE49-F238E27FC236}">
                  <a16:creationId xmlns:a16="http://schemas.microsoft.com/office/drawing/2014/main" id="{AB315A89-1802-4FDE-89F9-6F01A97AE513}"/>
                </a:ext>
              </a:extLst>
            </p:cNvPr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646;p27">
              <a:extLst>
                <a:ext uri="{FF2B5EF4-FFF2-40B4-BE49-F238E27FC236}">
                  <a16:creationId xmlns:a16="http://schemas.microsoft.com/office/drawing/2014/main" id="{F86A7595-4D28-449D-96F1-B97E96F4650F}"/>
                </a:ext>
              </a:extLst>
            </p:cNvPr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647;p27">
              <a:extLst>
                <a:ext uri="{FF2B5EF4-FFF2-40B4-BE49-F238E27FC236}">
                  <a16:creationId xmlns:a16="http://schemas.microsoft.com/office/drawing/2014/main" id="{0B2D7EAE-71B8-44FF-A557-E2CB4A2F3216}"/>
                </a:ext>
              </a:extLst>
            </p:cNvPr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648;p27">
              <a:extLst>
                <a:ext uri="{FF2B5EF4-FFF2-40B4-BE49-F238E27FC236}">
                  <a16:creationId xmlns:a16="http://schemas.microsoft.com/office/drawing/2014/main" id="{4FA9AB1F-1D29-4DC0-89EA-D03712CAC8A6}"/>
                </a:ext>
              </a:extLst>
            </p:cNvPr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649;p27">
              <a:extLst>
                <a:ext uri="{FF2B5EF4-FFF2-40B4-BE49-F238E27FC236}">
                  <a16:creationId xmlns:a16="http://schemas.microsoft.com/office/drawing/2014/main" id="{5C5AD646-F854-446F-9FD4-AA8C3F898BBE}"/>
                </a:ext>
              </a:extLst>
            </p:cNvPr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650;p27">
              <a:extLst>
                <a:ext uri="{FF2B5EF4-FFF2-40B4-BE49-F238E27FC236}">
                  <a16:creationId xmlns:a16="http://schemas.microsoft.com/office/drawing/2014/main" id="{6910EC2D-D82B-453F-AD86-2F789DFD645D}"/>
                </a:ext>
              </a:extLst>
            </p:cNvPr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651;p27">
              <a:extLst>
                <a:ext uri="{FF2B5EF4-FFF2-40B4-BE49-F238E27FC236}">
                  <a16:creationId xmlns:a16="http://schemas.microsoft.com/office/drawing/2014/main" id="{37937CFF-0135-44A3-B964-71A6E200A104}"/>
                </a:ext>
              </a:extLst>
            </p:cNvPr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652;p27">
              <a:extLst>
                <a:ext uri="{FF2B5EF4-FFF2-40B4-BE49-F238E27FC236}">
                  <a16:creationId xmlns:a16="http://schemas.microsoft.com/office/drawing/2014/main" id="{FD557C66-EAD4-4B30-9959-D6A0D3F6C7CA}"/>
                </a:ext>
              </a:extLst>
            </p:cNvPr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653;p27">
              <a:extLst>
                <a:ext uri="{FF2B5EF4-FFF2-40B4-BE49-F238E27FC236}">
                  <a16:creationId xmlns:a16="http://schemas.microsoft.com/office/drawing/2014/main" id="{C2C5447A-9B93-4BA0-BDF2-1934ACD46230}"/>
                </a:ext>
              </a:extLst>
            </p:cNvPr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654;p27">
              <a:extLst>
                <a:ext uri="{FF2B5EF4-FFF2-40B4-BE49-F238E27FC236}">
                  <a16:creationId xmlns:a16="http://schemas.microsoft.com/office/drawing/2014/main" id="{DAF0B01A-ED46-4A08-987C-D1A954CE250A}"/>
                </a:ext>
              </a:extLst>
            </p:cNvPr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655;p27">
              <a:extLst>
                <a:ext uri="{FF2B5EF4-FFF2-40B4-BE49-F238E27FC236}">
                  <a16:creationId xmlns:a16="http://schemas.microsoft.com/office/drawing/2014/main" id="{66E4B70B-961F-4C11-A735-D436A26592A4}"/>
                </a:ext>
              </a:extLst>
            </p:cNvPr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656;p27">
              <a:extLst>
                <a:ext uri="{FF2B5EF4-FFF2-40B4-BE49-F238E27FC236}">
                  <a16:creationId xmlns:a16="http://schemas.microsoft.com/office/drawing/2014/main" id="{C97BC781-DD8D-4588-B7F6-64CB333DA3E4}"/>
                </a:ext>
              </a:extLst>
            </p:cNvPr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657;p27">
              <a:extLst>
                <a:ext uri="{FF2B5EF4-FFF2-40B4-BE49-F238E27FC236}">
                  <a16:creationId xmlns:a16="http://schemas.microsoft.com/office/drawing/2014/main" id="{D86EB763-B68C-4325-A012-A9F37CF616BA}"/>
                </a:ext>
              </a:extLst>
            </p:cNvPr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658;p27">
              <a:extLst>
                <a:ext uri="{FF2B5EF4-FFF2-40B4-BE49-F238E27FC236}">
                  <a16:creationId xmlns:a16="http://schemas.microsoft.com/office/drawing/2014/main" id="{7B40878B-4A46-4C43-835A-083BA2E41C79}"/>
                </a:ext>
              </a:extLst>
            </p:cNvPr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659;p27">
              <a:extLst>
                <a:ext uri="{FF2B5EF4-FFF2-40B4-BE49-F238E27FC236}">
                  <a16:creationId xmlns:a16="http://schemas.microsoft.com/office/drawing/2014/main" id="{3E4DE043-C63F-4998-987B-E7950F40944D}"/>
                </a:ext>
              </a:extLst>
            </p:cNvPr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660;p27">
              <a:extLst>
                <a:ext uri="{FF2B5EF4-FFF2-40B4-BE49-F238E27FC236}">
                  <a16:creationId xmlns:a16="http://schemas.microsoft.com/office/drawing/2014/main" id="{AF56FC8B-2F89-47F0-9135-A3F1702DFC5E}"/>
                </a:ext>
              </a:extLst>
            </p:cNvPr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661;p27">
              <a:extLst>
                <a:ext uri="{FF2B5EF4-FFF2-40B4-BE49-F238E27FC236}">
                  <a16:creationId xmlns:a16="http://schemas.microsoft.com/office/drawing/2014/main" id="{A92C99AA-C22B-4F38-AF33-8E9BF78CA5B2}"/>
                </a:ext>
              </a:extLst>
            </p:cNvPr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662;p27">
              <a:extLst>
                <a:ext uri="{FF2B5EF4-FFF2-40B4-BE49-F238E27FC236}">
                  <a16:creationId xmlns:a16="http://schemas.microsoft.com/office/drawing/2014/main" id="{48C6FC12-546F-49E6-9742-1559A248E98B}"/>
                </a:ext>
              </a:extLst>
            </p:cNvPr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663;p27">
              <a:extLst>
                <a:ext uri="{FF2B5EF4-FFF2-40B4-BE49-F238E27FC236}">
                  <a16:creationId xmlns:a16="http://schemas.microsoft.com/office/drawing/2014/main" id="{2B7EDAC3-1007-43F3-8A53-0D028F122944}"/>
                </a:ext>
              </a:extLst>
            </p:cNvPr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664;p27">
              <a:extLst>
                <a:ext uri="{FF2B5EF4-FFF2-40B4-BE49-F238E27FC236}">
                  <a16:creationId xmlns:a16="http://schemas.microsoft.com/office/drawing/2014/main" id="{8D8F0050-5E2B-4D63-85AC-CBC5F3536A0A}"/>
                </a:ext>
              </a:extLst>
            </p:cNvPr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665;p27">
              <a:extLst>
                <a:ext uri="{FF2B5EF4-FFF2-40B4-BE49-F238E27FC236}">
                  <a16:creationId xmlns:a16="http://schemas.microsoft.com/office/drawing/2014/main" id="{B8CA1D17-4D41-43F5-9C97-87A5DAFEC7AE}"/>
                </a:ext>
              </a:extLst>
            </p:cNvPr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666;p27">
              <a:extLst>
                <a:ext uri="{FF2B5EF4-FFF2-40B4-BE49-F238E27FC236}">
                  <a16:creationId xmlns:a16="http://schemas.microsoft.com/office/drawing/2014/main" id="{5B667285-268E-4F75-A6BB-DD962A160B46}"/>
                </a:ext>
              </a:extLst>
            </p:cNvPr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667;p27">
              <a:extLst>
                <a:ext uri="{FF2B5EF4-FFF2-40B4-BE49-F238E27FC236}">
                  <a16:creationId xmlns:a16="http://schemas.microsoft.com/office/drawing/2014/main" id="{1A83A5BF-90ED-4C2C-A2D1-59711F18B8D2}"/>
                </a:ext>
              </a:extLst>
            </p:cNvPr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668;p27">
              <a:extLst>
                <a:ext uri="{FF2B5EF4-FFF2-40B4-BE49-F238E27FC236}">
                  <a16:creationId xmlns:a16="http://schemas.microsoft.com/office/drawing/2014/main" id="{CEC9E55C-9E8F-443D-8206-FFE75596BC26}"/>
                </a:ext>
              </a:extLst>
            </p:cNvPr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669;p27">
              <a:extLst>
                <a:ext uri="{FF2B5EF4-FFF2-40B4-BE49-F238E27FC236}">
                  <a16:creationId xmlns:a16="http://schemas.microsoft.com/office/drawing/2014/main" id="{B02B587A-38AB-4EF9-A728-BF0E21A3EFEE}"/>
                </a:ext>
              </a:extLst>
            </p:cNvPr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670;p27">
              <a:extLst>
                <a:ext uri="{FF2B5EF4-FFF2-40B4-BE49-F238E27FC236}">
                  <a16:creationId xmlns:a16="http://schemas.microsoft.com/office/drawing/2014/main" id="{B735F1AD-2043-489C-8C78-079F08D503F2}"/>
                </a:ext>
              </a:extLst>
            </p:cNvPr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671;p27">
              <a:extLst>
                <a:ext uri="{FF2B5EF4-FFF2-40B4-BE49-F238E27FC236}">
                  <a16:creationId xmlns:a16="http://schemas.microsoft.com/office/drawing/2014/main" id="{9B4CF8EC-323F-4A58-8279-D842F2F687C8}"/>
                </a:ext>
              </a:extLst>
            </p:cNvPr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672;p27">
              <a:extLst>
                <a:ext uri="{FF2B5EF4-FFF2-40B4-BE49-F238E27FC236}">
                  <a16:creationId xmlns:a16="http://schemas.microsoft.com/office/drawing/2014/main" id="{F5E52602-D838-4B4D-8160-24E0BD144AD2}"/>
                </a:ext>
              </a:extLst>
            </p:cNvPr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673;p27">
              <a:extLst>
                <a:ext uri="{FF2B5EF4-FFF2-40B4-BE49-F238E27FC236}">
                  <a16:creationId xmlns:a16="http://schemas.microsoft.com/office/drawing/2014/main" id="{99514C66-25EB-4FDD-9E8F-631E614B321B}"/>
                </a:ext>
              </a:extLst>
            </p:cNvPr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674;p27">
              <a:extLst>
                <a:ext uri="{FF2B5EF4-FFF2-40B4-BE49-F238E27FC236}">
                  <a16:creationId xmlns:a16="http://schemas.microsoft.com/office/drawing/2014/main" id="{B8F3A625-10E9-4CDA-AB1B-7FC6313977CE}"/>
                </a:ext>
              </a:extLst>
            </p:cNvPr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675;p27">
              <a:extLst>
                <a:ext uri="{FF2B5EF4-FFF2-40B4-BE49-F238E27FC236}">
                  <a16:creationId xmlns:a16="http://schemas.microsoft.com/office/drawing/2014/main" id="{60547AF7-19F6-4869-9632-95D86AA1470B}"/>
                </a:ext>
              </a:extLst>
            </p:cNvPr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676;p27">
              <a:extLst>
                <a:ext uri="{FF2B5EF4-FFF2-40B4-BE49-F238E27FC236}">
                  <a16:creationId xmlns:a16="http://schemas.microsoft.com/office/drawing/2014/main" id="{E9967B7F-9740-4355-8398-1163CE11C677}"/>
                </a:ext>
              </a:extLst>
            </p:cNvPr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677;p27">
              <a:extLst>
                <a:ext uri="{FF2B5EF4-FFF2-40B4-BE49-F238E27FC236}">
                  <a16:creationId xmlns:a16="http://schemas.microsoft.com/office/drawing/2014/main" id="{39C1F878-F08D-4F0C-B79D-F7734CA97ACC}"/>
                </a:ext>
              </a:extLst>
            </p:cNvPr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678;p27">
              <a:extLst>
                <a:ext uri="{FF2B5EF4-FFF2-40B4-BE49-F238E27FC236}">
                  <a16:creationId xmlns:a16="http://schemas.microsoft.com/office/drawing/2014/main" id="{F7A4F7A3-661D-4836-A72A-81D4B4CC740A}"/>
                </a:ext>
              </a:extLst>
            </p:cNvPr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679;p27">
              <a:extLst>
                <a:ext uri="{FF2B5EF4-FFF2-40B4-BE49-F238E27FC236}">
                  <a16:creationId xmlns:a16="http://schemas.microsoft.com/office/drawing/2014/main" id="{893EAFAA-07EC-47F1-B1B9-986DBC35ADA4}"/>
                </a:ext>
              </a:extLst>
            </p:cNvPr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680;p27">
              <a:extLst>
                <a:ext uri="{FF2B5EF4-FFF2-40B4-BE49-F238E27FC236}">
                  <a16:creationId xmlns:a16="http://schemas.microsoft.com/office/drawing/2014/main" id="{79366481-B948-41C4-A42B-C3A925B161FB}"/>
                </a:ext>
              </a:extLst>
            </p:cNvPr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681;p27">
              <a:extLst>
                <a:ext uri="{FF2B5EF4-FFF2-40B4-BE49-F238E27FC236}">
                  <a16:creationId xmlns:a16="http://schemas.microsoft.com/office/drawing/2014/main" id="{DDBA9189-C1D8-4088-8CAB-21C04F76B3E2}"/>
                </a:ext>
              </a:extLst>
            </p:cNvPr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682;p27">
              <a:extLst>
                <a:ext uri="{FF2B5EF4-FFF2-40B4-BE49-F238E27FC236}">
                  <a16:creationId xmlns:a16="http://schemas.microsoft.com/office/drawing/2014/main" id="{F4D74F53-EE32-47D1-AFCC-B0250090D5E9}"/>
                </a:ext>
              </a:extLst>
            </p:cNvPr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54" name="Google Shape;1683;p27">
                <a:extLst>
                  <a:ext uri="{FF2B5EF4-FFF2-40B4-BE49-F238E27FC236}">
                    <a16:creationId xmlns:a16="http://schemas.microsoft.com/office/drawing/2014/main" id="{289F1A4B-A5B6-450B-9589-744E0AD0F98C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684;p27">
                <a:extLst>
                  <a:ext uri="{FF2B5EF4-FFF2-40B4-BE49-F238E27FC236}">
                    <a16:creationId xmlns:a16="http://schemas.microsoft.com/office/drawing/2014/main" id="{0751BA2E-F038-418F-A710-15BB6A89A54F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685;p27">
                <a:extLst>
                  <a:ext uri="{FF2B5EF4-FFF2-40B4-BE49-F238E27FC236}">
                    <a16:creationId xmlns:a16="http://schemas.microsoft.com/office/drawing/2014/main" id="{D3E0F5B4-C2A4-4EAA-B722-9C65F1E53C73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686;p27">
                <a:extLst>
                  <a:ext uri="{FF2B5EF4-FFF2-40B4-BE49-F238E27FC236}">
                    <a16:creationId xmlns:a16="http://schemas.microsoft.com/office/drawing/2014/main" id="{4BAF7123-42FC-4DBC-8AFC-ABCAE3537AEA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687;p27">
                <a:extLst>
                  <a:ext uri="{FF2B5EF4-FFF2-40B4-BE49-F238E27FC236}">
                    <a16:creationId xmlns:a16="http://schemas.microsoft.com/office/drawing/2014/main" id="{83DF46FF-9D3F-40C7-8513-FB0C49ECBF60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688;p27">
              <a:extLst>
                <a:ext uri="{FF2B5EF4-FFF2-40B4-BE49-F238E27FC236}">
                  <a16:creationId xmlns:a16="http://schemas.microsoft.com/office/drawing/2014/main" id="{7F23BEC6-1264-4C40-974D-EB69E997FEA1}"/>
                </a:ext>
              </a:extLst>
            </p:cNvPr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49" name="Google Shape;1689;p27">
                <a:extLst>
                  <a:ext uri="{FF2B5EF4-FFF2-40B4-BE49-F238E27FC236}">
                    <a16:creationId xmlns:a16="http://schemas.microsoft.com/office/drawing/2014/main" id="{F389BF9E-8ED8-4545-B317-DC17A52BED5A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690;p27">
                <a:extLst>
                  <a:ext uri="{FF2B5EF4-FFF2-40B4-BE49-F238E27FC236}">
                    <a16:creationId xmlns:a16="http://schemas.microsoft.com/office/drawing/2014/main" id="{329AACD0-172D-46C1-ACC7-02D9F1CCD375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691;p27">
                <a:extLst>
                  <a:ext uri="{FF2B5EF4-FFF2-40B4-BE49-F238E27FC236}">
                    <a16:creationId xmlns:a16="http://schemas.microsoft.com/office/drawing/2014/main" id="{24868F24-0B0A-478A-83B6-23B27075E2A0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692;p27">
                <a:extLst>
                  <a:ext uri="{FF2B5EF4-FFF2-40B4-BE49-F238E27FC236}">
                    <a16:creationId xmlns:a16="http://schemas.microsoft.com/office/drawing/2014/main" id="{FD87B776-AD0A-4150-99D0-12AE4E4110A9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693;p27">
                <a:extLst>
                  <a:ext uri="{FF2B5EF4-FFF2-40B4-BE49-F238E27FC236}">
                    <a16:creationId xmlns:a16="http://schemas.microsoft.com/office/drawing/2014/main" id="{0AAFF6ED-6122-46B3-86C8-3B2B3A06C5EC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694;p27">
              <a:extLst>
                <a:ext uri="{FF2B5EF4-FFF2-40B4-BE49-F238E27FC236}">
                  <a16:creationId xmlns:a16="http://schemas.microsoft.com/office/drawing/2014/main" id="{210B0459-CC96-4DFC-BDC0-7D565CBAFB1A}"/>
                </a:ext>
              </a:extLst>
            </p:cNvPr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695;p27">
              <a:extLst>
                <a:ext uri="{FF2B5EF4-FFF2-40B4-BE49-F238E27FC236}">
                  <a16:creationId xmlns:a16="http://schemas.microsoft.com/office/drawing/2014/main" id="{EF839975-4919-4497-B66B-4D54367439FE}"/>
                </a:ext>
              </a:extLst>
            </p:cNvPr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0" name="Рисунок 559">
            <a:extLst>
              <a:ext uri="{FF2B5EF4-FFF2-40B4-BE49-F238E27FC236}">
                <a16:creationId xmlns:a16="http://schemas.microsoft.com/office/drawing/2014/main" id="{C436E98A-26CE-4521-AE68-09EA60EF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0C708F-5FD6-42F8-A75D-87945E2E1F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0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13657" y="665535"/>
            <a:ext cx="6125029" cy="4488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On-line </a:t>
            </a:r>
            <a:r>
              <a:rPr lang="ru-RU" sz="3600" b="1" dirty="0">
                <a:latin typeface="+mj-lt"/>
              </a:rPr>
              <a:t>доступ к финансам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73389" y="1244610"/>
            <a:ext cx="38590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D204D2-DD2E-4862-A781-EADD6CCD9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43" y="3185105"/>
            <a:ext cx="1883811" cy="1874439"/>
          </a:xfrm>
          <a:prstGeom prst="rect">
            <a:avLst/>
          </a:prstGeom>
          <a:effectLst>
            <a:outerShdw blurRad="190500" dir="54000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13096C-040E-4BCD-B4B3-D2AF16CD0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030" y="1305422"/>
            <a:ext cx="6379482" cy="16886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ED89EB-0693-42B4-8C3A-79BC3990F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8" y="1458931"/>
            <a:ext cx="1802783" cy="3600614"/>
          </a:xfrm>
          <a:prstGeom prst="rect">
            <a:avLst/>
          </a:prstGeom>
          <a:effectLst>
            <a:outerShdw blurRad="190500" dir="54000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014447-D598-46E7-A06A-52798E11D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C59400-F72C-4842-95EB-0EAC576441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38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31247" y="660034"/>
            <a:ext cx="5534806" cy="422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Статистика и аналитика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73389" y="1244610"/>
            <a:ext cx="38590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77676" y="1252794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77676" y="2712413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277676" y="3547100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5246;p50">
            <a:extLst>
              <a:ext uri="{FF2B5EF4-FFF2-40B4-BE49-F238E27FC236}">
                <a16:creationId xmlns:a16="http://schemas.microsoft.com/office/drawing/2014/main" id="{8A9EF905-B0B0-456C-88B1-6DFAB09A35CE}"/>
              </a:ext>
            </a:extLst>
          </p:cNvPr>
          <p:cNvGrpSpPr>
            <a:grpSpLocks noChangeAspect="1"/>
          </p:cNvGrpSpPr>
          <p:nvPr/>
        </p:nvGrpSpPr>
        <p:grpSpPr>
          <a:xfrm>
            <a:off x="261122" y="1935618"/>
            <a:ext cx="354627" cy="356496"/>
            <a:chOff x="6931035" y="3184144"/>
            <a:chExt cx="716128" cy="719903"/>
          </a:xfrm>
        </p:grpSpPr>
        <p:sp>
          <p:nvSpPr>
            <p:cNvPr id="25" name="Google Shape;5247;p50">
              <a:extLst>
                <a:ext uri="{FF2B5EF4-FFF2-40B4-BE49-F238E27FC236}">
                  <a16:creationId xmlns:a16="http://schemas.microsoft.com/office/drawing/2014/main" id="{2E230B5D-2B99-4640-B982-1D9E0F6215F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248;p50">
              <a:extLst>
                <a:ext uri="{FF2B5EF4-FFF2-40B4-BE49-F238E27FC236}">
                  <a16:creationId xmlns:a16="http://schemas.microsoft.com/office/drawing/2014/main" id="{3163E8DF-70C7-4823-9A5C-CBF922D2B1EF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249;p50">
              <a:extLst>
                <a:ext uri="{FF2B5EF4-FFF2-40B4-BE49-F238E27FC236}">
                  <a16:creationId xmlns:a16="http://schemas.microsoft.com/office/drawing/2014/main" id="{3749AA7E-CB70-44A6-ADEB-9B33042402B3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250;p50">
              <a:extLst>
                <a:ext uri="{FF2B5EF4-FFF2-40B4-BE49-F238E27FC236}">
                  <a16:creationId xmlns:a16="http://schemas.microsoft.com/office/drawing/2014/main" id="{90179840-4ADE-467A-9523-E6749839945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E81932-89B4-41C1-987A-772901E0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59" y="1941469"/>
            <a:ext cx="3755123" cy="2011757"/>
          </a:xfrm>
          <a:prstGeom prst="rect">
            <a:avLst/>
          </a:prstGeom>
        </p:spPr>
      </p:pic>
      <p:sp>
        <p:nvSpPr>
          <p:cNvPr id="29" name="Группа 2">
            <a:extLst>
              <a:ext uri="{FF2B5EF4-FFF2-40B4-BE49-F238E27FC236}">
                <a16:creationId xmlns:a16="http://schemas.microsoft.com/office/drawing/2014/main" id="{E80A0D68-9CAE-491C-886F-76834BE21CE0}"/>
              </a:ext>
            </a:extLst>
          </p:cNvPr>
          <p:cNvSpPr/>
          <p:nvPr/>
        </p:nvSpPr>
        <p:spPr>
          <a:xfrm>
            <a:off x="676825" y="1244610"/>
            <a:ext cx="3859054" cy="3416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Финансовые показатели</a:t>
            </a:r>
          </a:p>
          <a:p>
            <a:endParaRPr lang="ru-RU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Оценка рентабельности оказываемых услуг</a:t>
            </a:r>
          </a:p>
          <a:p>
            <a:endParaRPr lang="ru-RU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Эффективность работы персонала</a:t>
            </a:r>
          </a:p>
          <a:p>
            <a:endParaRPr lang="ru-RU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Оценка рентабельности оказываемых услуг</a:t>
            </a:r>
          </a:p>
          <a:p>
            <a:endParaRPr lang="ru-RU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Сравнительный анализ изменения динамики</a:t>
            </a:r>
            <a:r>
              <a:rPr lang="ru-RU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31" name="Google Shape;5246;p50">
            <a:extLst>
              <a:ext uri="{FF2B5EF4-FFF2-40B4-BE49-F238E27FC236}">
                <a16:creationId xmlns:a16="http://schemas.microsoft.com/office/drawing/2014/main" id="{22226F7C-7AA2-43CD-B54F-75D26878BAE1}"/>
              </a:ext>
            </a:extLst>
          </p:cNvPr>
          <p:cNvGrpSpPr>
            <a:grpSpLocks noChangeAspect="1"/>
          </p:cNvGrpSpPr>
          <p:nvPr/>
        </p:nvGrpSpPr>
        <p:grpSpPr>
          <a:xfrm>
            <a:off x="299937" y="4390887"/>
            <a:ext cx="354627" cy="356496"/>
            <a:chOff x="6931035" y="3184144"/>
            <a:chExt cx="716128" cy="719903"/>
          </a:xfrm>
        </p:grpSpPr>
        <p:sp>
          <p:nvSpPr>
            <p:cNvPr id="32" name="Google Shape;5247;p50">
              <a:extLst>
                <a:ext uri="{FF2B5EF4-FFF2-40B4-BE49-F238E27FC236}">
                  <a16:creationId xmlns:a16="http://schemas.microsoft.com/office/drawing/2014/main" id="{DA459F11-DFB4-4320-A89F-0BCF0D49B811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48;p50">
              <a:extLst>
                <a:ext uri="{FF2B5EF4-FFF2-40B4-BE49-F238E27FC236}">
                  <a16:creationId xmlns:a16="http://schemas.microsoft.com/office/drawing/2014/main" id="{30164326-8E69-4012-9F56-197FE4D1A4F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249;p50">
              <a:extLst>
                <a:ext uri="{FF2B5EF4-FFF2-40B4-BE49-F238E27FC236}">
                  <a16:creationId xmlns:a16="http://schemas.microsoft.com/office/drawing/2014/main" id="{E63D770E-63DB-41EF-AA3D-4C8A8235CB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250;p50">
              <a:extLst>
                <a:ext uri="{FF2B5EF4-FFF2-40B4-BE49-F238E27FC236}">
                  <a16:creationId xmlns:a16="http://schemas.microsoft.com/office/drawing/2014/main" id="{47045A03-5DE6-47A9-8337-69B0B138398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DCDA3FC-5C0A-4A32-9BAC-A95507200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7A76F9-20F0-4D8F-818F-51E52612FF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052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24742" y="654733"/>
            <a:ext cx="5621892" cy="4329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Маркированные товары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73389" y="1244610"/>
            <a:ext cx="38590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69256" y="1240576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76684" y="1713273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284112" y="2239924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Группа 2">
            <a:extLst>
              <a:ext uri="{FF2B5EF4-FFF2-40B4-BE49-F238E27FC236}">
                <a16:creationId xmlns:a16="http://schemas.microsoft.com/office/drawing/2014/main" id="{E80A0D68-9CAE-491C-886F-76834BE21CE0}"/>
              </a:ext>
            </a:extLst>
          </p:cNvPr>
          <p:cNvSpPr/>
          <p:nvPr/>
        </p:nvSpPr>
        <p:spPr>
          <a:xfrm>
            <a:off x="673389" y="1244610"/>
            <a:ext cx="3859054" cy="3416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Регистрация в системе «Честный знак»</a:t>
            </a: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Приобретение 2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 </a:t>
            </a:r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сканера штрих-кода</a:t>
            </a: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Получение регистратора выбытия</a:t>
            </a: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Интеграция системы “Честный знак” с учетной системой – подтверждение прихода накладных от поставщиков</a:t>
            </a:r>
          </a:p>
          <a:p>
            <a:endParaRPr lang="ru-RU" sz="16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Обновление версии онлайн кассы для возможности работы с маркированными товарами</a:t>
            </a:r>
          </a:p>
        </p:txBody>
      </p:sp>
      <p:grpSp>
        <p:nvGrpSpPr>
          <p:cNvPr id="31" name="Google Shape;5246;p50">
            <a:extLst>
              <a:ext uri="{FF2B5EF4-FFF2-40B4-BE49-F238E27FC236}">
                <a16:creationId xmlns:a16="http://schemas.microsoft.com/office/drawing/2014/main" id="{22226F7C-7AA2-43CD-B54F-75D26878BAE1}"/>
              </a:ext>
            </a:extLst>
          </p:cNvPr>
          <p:cNvGrpSpPr>
            <a:grpSpLocks noChangeAspect="1"/>
          </p:cNvGrpSpPr>
          <p:nvPr/>
        </p:nvGrpSpPr>
        <p:grpSpPr>
          <a:xfrm>
            <a:off x="269256" y="2927839"/>
            <a:ext cx="354627" cy="356496"/>
            <a:chOff x="6931035" y="3184144"/>
            <a:chExt cx="716128" cy="719903"/>
          </a:xfrm>
        </p:grpSpPr>
        <p:sp>
          <p:nvSpPr>
            <p:cNvPr id="32" name="Google Shape;5247;p50">
              <a:extLst>
                <a:ext uri="{FF2B5EF4-FFF2-40B4-BE49-F238E27FC236}">
                  <a16:creationId xmlns:a16="http://schemas.microsoft.com/office/drawing/2014/main" id="{DA459F11-DFB4-4320-A89F-0BCF0D49B811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48;p50">
              <a:extLst>
                <a:ext uri="{FF2B5EF4-FFF2-40B4-BE49-F238E27FC236}">
                  <a16:creationId xmlns:a16="http://schemas.microsoft.com/office/drawing/2014/main" id="{30164326-8E69-4012-9F56-197FE4D1A4F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249;p50">
              <a:extLst>
                <a:ext uri="{FF2B5EF4-FFF2-40B4-BE49-F238E27FC236}">
                  <a16:creationId xmlns:a16="http://schemas.microsoft.com/office/drawing/2014/main" id="{E63D770E-63DB-41EF-AA3D-4C8A8235CB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250;p50">
              <a:extLst>
                <a:ext uri="{FF2B5EF4-FFF2-40B4-BE49-F238E27FC236}">
                  <a16:creationId xmlns:a16="http://schemas.microsoft.com/office/drawing/2014/main" id="{47045A03-5DE6-47A9-8337-69B0B138398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5246;p50">
            <a:extLst>
              <a:ext uri="{FF2B5EF4-FFF2-40B4-BE49-F238E27FC236}">
                <a16:creationId xmlns:a16="http://schemas.microsoft.com/office/drawing/2014/main" id="{2E7B9593-D077-4F18-B607-A37A054568DB}"/>
              </a:ext>
            </a:extLst>
          </p:cNvPr>
          <p:cNvGrpSpPr>
            <a:grpSpLocks noChangeAspect="1"/>
          </p:cNvGrpSpPr>
          <p:nvPr/>
        </p:nvGrpSpPr>
        <p:grpSpPr>
          <a:xfrm>
            <a:off x="269256" y="3918819"/>
            <a:ext cx="354627" cy="356496"/>
            <a:chOff x="6931035" y="3184144"/>
            <a:chExt cx="716128" cy="719903"/>
          </a:xfrm>
        </p:grpSpPr>
        <p:sp>
          <p:nvSpPr>
            <p:cNvPr id="46" name="Google Shape;5247;p50">
              <a:extLst>
                <a:ext uri="{FF2B5EF4-FFF2-40B4-BE49-F238E27FC236}">
                  <a16:creationId xmlns:a16="http://schemas.microsoft.com/office/drawing/2014/main" id="{7C5B6A9E-ED2A-425C-B732-018F7F0F6C1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48;p50">
              <a:extLst>
                <a:ext uri="{FF2B5EF4-FFF2-40B4-BE49-F238E27FC236}">
                  <a16:creationId xmlns:a16="http://schemas.microsoft.com/office/drawing/2014/main" id="{A80B7962-AFAE-4BD3-84A7-F86AF0AD122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49;p50">
              <a:extLst>
                <a:ext uri="{FF2B5EF4-FFF2-40B4-BE49-F238E27FC236}">
                  <a16:creationId xmlns:a16="http://schemas.microsoft.com/office/drawing/2014/main" id="{DF839AFF-216A-40E3-8350-C3DFCF4D88C8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50;p50">
              <a:extLst>
                <a:ext uri="{FF2B5EF4-FFF2-40B4-BE49-F238E27FC236}">
                  <a16:creationId xmlns:a16="http://schemas.microsoft.com/office/drawing/2014/main" id="{2EB5547E-CA21-4485-891C-7C959BE0D8B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https://www.molnet.ru/mos/image?objectId=736925&amp;trim_x=660">
            <a:extLst>
              <a:ext uri="{FF2B5EF4-FFF2-40B4-BE49-F238E27FC236}">
                <a16:creationId xmlns:a16="http://schemas.microsoft.com/office/drawing/2014/main" id="{5EDDADEE-1ACA-423D-8AD2-F1FD6E67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9" y="1783837"/>
            <a:ext cx="4401396" cy="25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AA979EB-96E5-4F66-8942-3173196D6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F6E58-7BB0-4903-B5C0-D739A69102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051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19108" y="655829"/>
            <a:ext cx="6129892" cy="4024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Передача данных в ЕГИСЗ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703853" y="1240694"/>
            <a:ext cx="3859054" cy="276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304172" y="1554525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303238" y="2281194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Группа 2">
            <a:extLst>
              <a:ext uri="{FF2B5EF4-FFF2-40B4-BE49-F238E27FC236}">
                <a16:creationId xmlns:a16="http://schemas.microsoft.com/office/drawing/2014/main" id="{E80A0D68-9CAE-491C-886F-76834BE21CE0}"/>
              </a:ext>
            </a:extLst>
          </p:cNvPr>
          <p:cNvSpPr/>
          <p:nvPr/>
        </p:nvSpPr>
        <p:spPr>
          <a:xfrm>
            <a:off x="703853" y="1342342"/>
            <a:ext cx="3765261" cy="3231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Постановление Правительства РФ № 555 от 5 мая 2018 года обязывает все медицинские учреждения передавать сведения об оказанной медицинской помощи в ЕГИСЗ</a:t>
            </a: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 1 сентября 2021 года изменился порядок лицензирования мед. организаций</a:t>
            </a: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Подключение к ЕГИСЗ через оператора «иной информационной системы» </a:t>
            </a: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готового интеграционного шлюза, через который можно организовать автоматизированный обмен данными с ЕГИСЗ</a:t>
            </a: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Google Shape;5246;p50">
            <a:extLst>
              <a:ext uri="{FF2B5EF4-FFF2-40B4-BE49-F238E27FC236}">
                <a16:creationId xmlns:a16="http://schemas.microsoft.com/office/drawing/2014/main" id="{22226F7C-7AA2-43CD-B54F-75D26878BAE1}"/>
              </a:ext>
            </a:extLst>
          </p:cNvPr>
          <p:cNvGrpSpPr>
            <a:grpSpLocks noChangeAspect="1"/>
          </p:cNvGrpSpPr>
          <p:nvPr/>
        </p:nvGrpSpPr>
        <p:grpSpPr>
          <a:xfrm>
            <a:off x="297984" y="2858756"/>
            <a:ext cx="354627" cy="356496"/>
            <a:chOff x="6931035" y="3184144"/>
            <a:chExt cx="716128" cy="719903"/>
          </a:xfrm>
        </p:grpSpPr>
        <p:sp>
          <p:nvSpPr>
            <p:cNvPr id="32" name="Google Shape;5247;p50">
              <a:extLst>
                <a:ext uri="{FF2B5EF4-FFF2-40B4-BE49-F238E27FC236}">
                  <a16:creationId xmlns:a16="http://schemas.microsoft.com/office/drawing/2014/main" id="{DA459F11-DFB4-4320-A89F-0BCF0D49B811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48;p50">
              <a:extLst>
                <a:ext uri="{FF2B5EF4-FFF2-40B4-BE49-F238E27FC236}">
                  <a16:creationId xmlns:a16="http://schemas.microsoft.com/office/drawing/2014/main" id="{30164326-8E69-4012-9F56-197FE4D1A4F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249;p50">
              <a:extLst>
                <a:ext uri="{FF2B5EF4-FFF2-40B4-BE49-F238E27FC236}">
                  <a16:creationId xmlns:a16="http://schemas.microsoft.com/office/drawing/2014/main" id="{E63D770E-63DB-41EF-AA3D-4C8A8235CB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250;p50">
              <a:extLst>
                <a:ext uri="{FF2B5EF4-FFF2-40B4-BE49-F238E27FC236}">
                  <a16:creationId xmlns:a16="http://schemas.microsoft.com/office/drawing/2014/main" id="{47045A03-5DE6-47A9-8337-69B0B138398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5246;p50">
            <a:extLst>
              <a:ext uri="{FF2B5EF4-FFF2-40B4-BE49-F238E27FC236}">
                <a16:creationId xmlns:a16="http://schemas.microsoft.com/office/drawing/2014/main" id="{2E7B9593-D077-4F18-B607-A37A054568DB}"/>
              </a:ext>
            </a:extLst>
          </p:cNvPr>
          <p:cNvGrpSpPr>
            <a:grpSpLocks noChangeAspect="1"/>
          </p:cNvGrpSpPr>
          <p:nvPr/>
        </p:nvGrpSpPr>
        <p:grpSpPr>
          <a:xfrm>
            <a:off x="310666" y="3472290"/>
            <a:ext cx="354627" cy="356496"/>
            <a:chOff x="6931035" y="3184144"/>
            <a:chExt cx="716128" cy="719903"/>
          </a:xfrm>
        </p:grpSpPr>
        <p:sp>
          <p:nvSpPr>
            <p:cNvPr id="46" name="Google Shape;5247;p50">
              <a:extLst>
                <a:ext uri="{FF2B5EF4-FFF2-40B4-BE49-F238E27FC236}">
                  <a16:creationId xmlns:a16="http://schemas.microsoft.com/office/drawing/2014/main" id="{7C5B6A9E-ED2A-425C-B732-018F7F0F6C1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48;p50">
              <a:extLst>
                <a:ext uri="{FF2B5EF4-FFF2-40B4-BE49-F238E27FC236}">
                  <a16:creationId xmlns:a16="http://schemas.microsoft.com/office/drawing/2014/main" id="{A80B7962-AFAE-4BD3-84A7-F86AF0AD122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49;p50">
              <a:extLst>
                <a:ext uri="{FF2B5EF4-FFF2-40B4-BE49-F238E27FC236}">
                  <a16:creationId xmlns:a16="http://schemas.microsoft.com/office/drawing/2014/main" id="{DF839AFF-216A-40E3-8350-C3DFCF4D88C8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50;p50">
              <a:extLst>
                <a:ext uri="{FF2B5EF4-FFF2-40B4-BE49-F238E27FC236}">
                  <a16:creationId xmlns:a16="http://schemas.microsoft.com/office/drawing/2014/main" id="{2EB5547E-CA21-4485-891C-7C959BE0D8B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03C3FFD-9C3B-4096-A9B4-985CD8748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32" y="3742699"/>
            <a:ext cx="2406568" cy="12987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83E020F-4E99-42F9-9061-39FA0BC8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C1CF95-77D1-4B84-AFF0-249CAB922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151" y="4630239"/>
            <a:ext cx="1159905" cy="230336"/>
          </a:xfrm>
          <a:prstGeom prst="rect">
            <a:avLst/>
          </a:prstGeom>
        </p:spPr>
      </p:pic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E5E6A48E-3952-4C95-8DDB-15E19713FC81}"/>
              </a:ext>
            </a:extLst>
          </p:cNvPr>
          <p:cNvGrpSpPr>
            <a:grpSpLocks noChangeAspect="1"/>
          </p:cNvGrpSpPr>
          <p:nvPr/>
        </p:nvGrpSpPr>
        <p:grpSpPr>
          <a:xfrm>
            <a:off x="4702415" y="1429060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D9AE6F5F-8B20-4BD0-B8C0-C32CD023206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909105AA-433B-41FE-A55D-576DBC9F4FD4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5249;p50">
              <a:extLst>
                <a:ext uri="{FF2B5EF4-FFF2-40B4-BE49-F238E27FC236}">
                  <a16:creationId xmlns:a16="http://schemas.microsoft.com/office/drawing/2014/main" id="{40220E4F-7FA7-407A-A23B-0AB677626AA8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250;p50">
              <a:extLst>
                <a:ext uri="{FF2B5EF4-FFF2-40B4-BE49-F238E27FC236}">
                  <a16:creationId xmlns:a16="http://schemas.microsoft.com/office/drawing/2014/main" id="{B5E5D741-6FAC-4967-9FE4-C20BDA7A0CEC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246;p50">
            <a:extLst>
              <a:ext uri="{FF2B5EF4-FFF2-40B4-BE49-F238E27FC236}">
                <a16:creationId xmlns:a16="http://schemas.microsoft.com/office/drawing/2014/main" id="{925CA300-84E9-4B09-BD79-04E1C2462F48}"/>
              </a:ext>
            </a:extLst>
          </p:cNvPr>
          <p:cNvGrpSpPr>
            <a:grpSpLocks noChangeAspect="1"/>
          </p:cNvGrpSpPr>
          <p:nvPr/>
        </p:nvGrpSpPr>
        <p:grpSpPr>
          <a:xfrm>
            <a:off x="4687549" y="2046749"/>
            <a:ext cx="354627" cy="356496"/>
            <a:chOff x="6931035" y="3184144"/>
            <a:chExt cx="716128" cy="719903"/>
          </a:xfrm>
        </p:grpSpPr>
        <p:sp>
          <p:nvSpPr>
            <p:cNvPr id="52" name="Google Shape;5247;p50">
              <a:extLst>
                <a:ext uri="{FF2B5EF4-FFF2-40B4-BE49-F238E27FC236}">
                  <a16:creationId xmlns:a16="http://schemas.microsoft.com/office/drawing/2014/main" id="{5B72DA31-E67D-477F-9D50-1A6522B79876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248;p50">
              <a:extLst>
                <a:ext uri="{FF2B5EF4-FFF2-40B4-BE49-F238E27FC236}">
                  <a16:creationId xmlns:a16="http://schemas.microsoft.com/office/drawing/2014/main" id="{11BAD838-7929-4025-ACC4-5A71C05F6820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249;p50">
              <a:extLst>
                <a:ext uri="{FF2B5EF4-FFF2-40B4-BE49-F238E27FC236}">
                  <a16:creationId xmlns:a16="http://schemas.microsoft.com/office/drawing/2014/main" id="{B28A5F68-DB5E-45B4-B69B-9487C24E75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250;p50">
              <a:extLst>
                <a:ext uri="{FF2B5EF4-FFF2-40B4-BE49-F238E27FC236}">
                  <a16:creationId xmlns:a16="http://schemas.microsoft.com/office/drawing/2014/main" id="{26793C83-1506-4514-81EE-983AE723A6D9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Группа 2">
            <a:extLst>
              <a:ext uri="{FF2B5EF4-FFF2-40B4-BE49-F238E27FC236}">
                <a16:creationId xmlns:a16="http://schemas.microsoft.com/office/drawing/2014/main" id="{3E96549B-8FA3-4202-92B9-9274660DC028}"/>
              </a:ext>
            </a:extLst>
          </p:cNvPr>
          <p:cNvSpPr/>
          <p:nvPr/>
        </p:nvSpPr>
        <p:spPr>
          <a:xfrm>
            <a:off x="5068227" y="1345144"/>
            <a:ext cx="3859054" cy="2308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Регистрация в единой информационной государственной системе здравоохранения</a:t>
            </a: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Сведения о медицинской организации (в федеральном реестре медицинских организаций — ФРМО)</a:t>
            </a: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Сведения о медицинских работниках (в федеральном регистре медицинских работников — ФРМР)</a:t>
            </a:r>
          </a:p>
          <a:p>
            <a:endParaRPr lang="ru-RU" sz="12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Интеграция МИС и ЕГИСЗ</a:t>
            </a:r>
          </a:p>
        </p:txBody>
      </p:sp>
      <p:grpSp>
        <p:nvGrpSpPr>
          <p:cNvPr id="57" name="Google Shape;5246;p50">
            <a:extLst>
              <a:ext uri="{FF2B5EF4-FFF2-40B4-BE49-F238E27FC236}">
                <a16:creationId xmlns:a16="http://schemas.microsoft.com/office/drawing/2014/main" id="{D4066CB8-6DC7-4B99-820D-359EB9913FFD}"/>
              </a:ext>
            </a:extLst>
          </p:cNvPr>
          <p:cNvGrpSpPr>
            <a:grpSpLocks noChangeAspect="1"/>
          </p:cNvGrpSpPr>
          <p:nvPr/>
        </p:nvGrpSpPr>
        <p:grpSpPr>
          <a:xfrm>
            <a:off x="4687549" y="2768075"/>
            <a:ext cx="354627" cy="356496"/>
            <a:chOff x="6931035" y="3184144"/>
            <a:chExt cx="716128" cy="719903"/>
          </a:xfrm>
        </p:grpSpPr>
        <p:sp>
          <p:nvSpPr>
            <p:cNvPr id="58" name="Google Shape;5247;p50">
              <a:extLst>
                <a:ext uri="{FF2B5EF4-FFF2-40B4-BE49-F238E27FC236}">
                  <a16:creationId xmlns:a16="http://schemas.microsoft.com/office/drawing/2014/main" id="{2CBBC390-D0B6-4E7C-BC59-E4F303FF448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248;p50">
              <a:extLst>
                <a:ext uri="{FF2B5EF4-FFF2-40B4-BE49-F238E27FC236}">
                  <a16:creationId xmlns:a16="http://schemas.microsoft.com/office/drawing/2014/main" id="{6EDD0884-6FC1-4AEA-83DC-BB708D626C25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5249;p50">
              <a:extLst>
                <a:ext uri="{FF2B5EF4-FFF2-40B4-BE49-F238E27FC236}">
                  <a16:creationId xmlns:a16="http://schemas.microsoft.com/office/drawing/2014/main" id="{F8EDE11E-DBDC-40D8-AF7B-5DCB0CE81697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5250;p50">
              <a:extLst>
                <a:ext uri="{FF2B5EF4-FFF2-40B4-BE49-F238E27FC236}">
                  <a16:creationId xmlns:a16="http://schemas.microsoft.com/office/drawing/2014/main" id="{747E3EAF-0AFE-4C58-A681-BAFF3B681A4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5246;p50">
            <a:extLst>
              <a:ext uri="{FF2B5EF4-FFF2-40B4-BE49-F238E27FC236}">
                <a16:creationId xmlns:a16="http://schemas.microsoft.com/office/drawing/2014/main" id="{85BC25AD-5E14-49AF-A96D-DF2438FD5247}"/>
              </a:ext>
            </a:extLst>
          </p:cNvPr>
          <p:cNvGrpSpPr>
            <a:grpSpLocks noChangeAspect="1"/>
          </p:cNvGrpSpPr>
          <p:nvPr/>
        </p:nvGrpSpPr>
        <p:grpSpPr>
          <a:xfrm>
            <a:off x="4694977" y="3339341"/>
            <a:ext cx="354627" cy="356496"/>
            <a:chOff x="6931035" y="3184144"/>
            <a:chExt cx="716128" cy="719903"/>
          </a:xfrm>
        </p:grpSpPr>
        <p:sp>
          <p:nvSpPr>
            <p:cNvPr id="63" name="Google Shape;5247;p50">
              <a:extLst>
                <a:ext uri="{FF2B5EF4-FFF2-40B4-BE49-F238E27FC236}">
                  <a16:creationId xmlns:a16="http://schemas.microsoft.com/office/drawing/2014/main" id="{B1547006-472A-4EC2-8994-A072F47BD6D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5248;p50">
              <a:extLst>
                <a:ext uri="{FF2B5EF4-FFF2-40B4-BE49-F238E27FC236}">
                  <a16:creationId xmlns:a16="http://schemas.microsoft.com/office/drawing/2014/main" id="{35177CFC-9959-429C-A341-483E69B034F3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5249;p50">
              <a:extLst>
                <a:ext uri="{FF2B5EF4-FFF2-40B4-BE49-F238E27FC236}">
                  <a16:creationId xmlns:a16="http://schemas.microsoft.com/office/drawing/2014/main" id="{0AF2616A-0598-4B62-A8AC-AE1C4C8168A9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5250;p50">
              <a:extLst>
                <a:ext uri="{FF2B5EF4-FFF2-40B4-BE49-F238E27FC236}">
                  <a16:creationId xmlns:a16="http://schemas.microsoft.com/office/drawing/2014/main" id="{B8DB2078-FB6A-44BF-9C3A-6EC95F66AC3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DEF66F-2057-4896-AB46-DFA0DA0D3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03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27"/>
          <p:cNvSpPr txBox="1">
            <a:spLocks noGrp="1"/>
          </p:cNvSpPr>
          <p:nvPr>
            <p:ph type="ctrTitle" idx="4294967295"/>
          </p:nvPr>
        </p:nvSpPr>
        <p:spPr>
          <a:xfrm>
            <a:off x="685800" y="876600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highlight>
                  <a:schemeClr val="accent1"/>
                </a:highlight>
                <a:latin typeface="+mn-lt"/>
                <a:ea typeface="Barlow SemiBold"/>
                <a:cs typeface="Barlow SemiBold"/>
                <a:sym typeface="Barlow SemiBold"/>
              </a:rPr>
              <a:t>18 ЛЕТ</a:t>
            </a:r>
            <a:endParaRPr sz="4400" b="1" dirty="0">
              <a:solidFill>
                <a:schemeClr val="lt1"/>
              </a:solidFill>
              <a:highlight>
                <a:schemeClr val="accent1"/>
              </a:highlight>
              <a:latin typeface="+mn-lt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9" name="Google Shape;1169;p27"/>
          <p:cNvSpPr txBox="1">
            <a:spLocks noGrp="1"/>
          </p:cNvSpPr>
          <p:nvPr>
            <p:ph type="subTitle" idx="4294967295"/>
          </p:nvPr>
        </p:nvSpPr>
        <p:spPr>
          <a:xfrm>
            <a:off x="685800" y="1411307"/>
            <a:ext cx="4048200" cy="3843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+mn-lt"/>
              </a:rPr>
              <a:t>Работаем с индустрией здоровья</a:t>
            </a:r>
            <a:endParaRPr dirty="0">
              <a:latin typeface="+mn-lt"/>
            </a:endParaRPr>
          </a:p>
        </p:txBody>
      </p:sp>
      <p:sp>
        <p:nvSpPr>
          <p:cNvPr id="1170" name="Google Shape;1170;p27"/>
          <p:cNvSpPr txBox="1">
            <a:spLocks noGrp="1"/>
          </p:cNvSpPr>
          <p:nvPr>
            <p:ph type="ctrTitle" idx="4294967295"/>
          </p:nvPr>
        </p:nvSpPr>
        <p:spPr>
          <a:xfrm>
            <a:off x="685800" y="3505493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highlight>
                  <a:schemeClr val="accent1"/>
                </a:highlight>
                <a:latin typeface="+mn-lt"/>
                <a:ea typeface="Barlow SemiBold"/>
                <a:cs typeface="Barlow SemiBold"/>
                <a:sym typeface="Barlow SemiBold"/>
              </a:rPr>
              <a:t>95</a:t>
            </a:r>
            <a:r>
              <a:rPr lang="en" sz="4400" b="1" dirty="0">
                <a:solidFill>
                  <a:schemeClr val="lt1"/>
                </a:solidFill>
                <a:highlight>
                  <a:schemeClr val="accent1"/>
                </a:highlight>
                <a:latin typeface="+mn-lt"/>
                <a:ea typeface="Barlow SemiBold"/>
                <a:cs typeface="Barlow SemiBold"/>
                <a:sym typeface="Barlow SemiBold"/>
              </a:rPr>
              <a:t>%</a:t>
            </a:r>
            <a:endParaRPr sz="4400" b="1" dirty="0">
              <a:solidFill>
                <a:schemeClr val="lt1"/>
              </a:solidFill>
              <a:highlight>
                <a:schemeClr val="accent1"/>
              </a:highlight>
              <a:latin typeface="+mn-lt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1" name="Google Shape;1171;p27"/>
          <p:cNvSpPr txBox="1">
            <a:spLocks noGrp="1"/>
          </p:cNvSpPr>
          <p:nvPr>
            <p:ph type="subTitle" idx="4294967295"/>
          </p:nvPr>
        </p:nvSpPr>
        <p:spPr>
          <a:xfrm>
            <a:off x="685800" y="4040201"/>
            <a:ext cx="4610686" cy="384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+mn-lt"/>
              </a:rPr>
              <a:t>Клиентов обращаются к нам повторно</a:t>
            </a:r>
            <a:endParaRPr dirty="0">
              <a:latin typeface="+mn-lt"/>
            </a:endParaRPr>
          </a:p>
        </p:txBody>
      </p:sp>
      <p:sp>
        <p:nvSpPr>
          <p:cNvPr id="1172" name="Google Shape;117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191047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highlight>
                  <a:schemeClr val="accent1"/>
                </a:highlight>
                <a:latin typeface="+mn-lt"/>
                <a:ea typeface="Barlow SemiBold"/>
                <a:cs typeface="Barlow SemiBold"/>
                <a:sym typeface="Barlow SemiBold"/>
              </a:rPr>
              <a:t>350+</a:t>
            </a:r>
            <a:endParaRPr sz="4400" b="1" dirty="0">
              <a:solidFill>
                <a:schemeClr val="lt1"/>
              </a:solidFill>
              <a:highlight>
                <a:schemeClr val="accent1"/>
              </a:highlight>
              <a:latin typeface="+mn-lt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3" name="Google Shape;1173;p27"/>
          <p:cNvSpPr txBox="1">
            <a:spLocks noGrp="1"/>
          </p:cNvSpPr>
          <p:nvPr>
            <p:ph type="subTitle" idx="4294967295"/>
          </p:nvPr>
        </p:nvSpPr>
        <p:spPr>
          <a:xfrm>
            <a:off x="685799" y="2725755"/>
            <a:ext cx="4386095" cy="3845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+mn-lt"/>
              </a:rPr>
              <a:t>Клиник используют нашу программу</a:t>
            </a:r>
            <a:endParaRPr dirty="0">
              <a:latin typeface="+mn-lt"/>
            </a:endParaRPr>
          </a:p>
        </p:txBody>
      </p:sp>
      <p:grpSp>
        <p:nvGrpSpPr>
          <p:cNvPr id="530" name="Google Shape;4103;p48">
            <a:extLst>
              <a:ext uri="{FF2B5EF4-FFF2-40B4-BE49-F238E27FC236}">
                <a16:creationId xmlns:a16="http://schemas.microsoft.com/office/drawing/2014/main" id="{2C1F9D42-2D5C-41E9-BEAB-0C976A751560}"/>
              </a:ext>
            </a:extLst>
          </p:cNvPr>
          <p:cNvGrpSpPr/>
          <p:nvPr/>
        </p:nvGrpSpPr>
        <p:grpSpPr>
          <a:xfrm>
            <a:off x="5494146" y="1207603"/>
            <a:ext cx="2964054" cy="3036304"/>
            <a:chOff x="2270525" y="117216"/>
            <a:chExt cx="4650765" cy="4762722"/>
          </a:xfrm>
        </p:grpSpPr>
        <p:sp>
          <p:nvSpPr>
            <p:cNvPr id="531" name="Google Shape;4104;p48">
              <a:extLst>
                <a:ext uri="{FF2B5EF4-FFF2-40B4-BE49-F238E27FC236}">
                  <a16:creationId xmlns:a16="http://schemas.microsoft.com/office/drawing/2014/main" id="{B8958BC1-F4DB-4E64-9D6B-B0B5504C9F94}"/>
                </a:ext>
              </a:extLst>
            </p:cNvPr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4105;p48">
              <a:extLst>
                <a:ext uri="{FF2B5EF4-FFF2-40B4-BE49-F238E27FC236}">
                  <a16:creationId xmlns:a16="http://schemas.microsoft.com/office/drawing/2014/main" id="{999B7DB0-7918-44F3-89BC-E43DD6FB39E6}"/>
                </a:ext>
              </a:extLst>
            </p:cNvPr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4106;p48">
              <a:extLst>
                <a:ext uri="{FF2B5EF4-FFF2-40B4-BE49-F238E27FC236}">
                  <a16:creationId xmlns:a16="http://schemas.microsoft.com/office/drawing/2014/main" id="{DE33FD74-9EA3-4594-8926-70287EED2F4C}"/>
                </a:ext>
              </a:extLst>
            </p:cNvPr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4107;p48">
              <a:extLst>
                <a:ext uri="{FF2B5EF4-FFF2-40B4-BE49-F238E27FC236}">
                  <a16:creationId xmlns:a16="http://schemas.microsoft.com/office/drawing/2014/main" id="{3E2BAC48-AC8A-4A82-AB30-20B2CC7AB88E}"/>
                </a:ext>
              </a:extLst>
            </p:cNvPr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4108;p48">
              <a:extLst>
                <a:ext uri="{FF2B5EF4-FFF2-40B4-BE49-F238E27FC236}">
                  <a16:creationId xmlns:a16="http://schemas.microsoft.com/office/drawing/2014/main" id="{96424D59-8EF3-41F9-94CF-DC0538D65820}"/>
                </a:ext>
              </a:extLst>
            </p:cNvPr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4109;p48">
              <a:extLst>
                <a:ext uri="{FF2B5EF4-FFF2-40B4-BE49-F238E27FC236}">
                  <a16:creationId xmlns:a16="http://schemas.microsoft.com/office/drawing/2014/main" id="{201A649F-385F-439E-BB26-72D67B8BC341}"/>
                </a:ext>
              </a:extLst>
            </p:cNvPr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4110;p48">
              <a:extLst>
                <a:ext uri="{FF2B5EF4-FFF2-40B4-BE49-F238E27FC236}">
                  <a16:creationId xmlns:a16="http://schemas.microsoft.com/office/drawing/2014/main" id="{2D0B92C5-5CF6-4786-904A-B19C168D41C8}"/>
                </a:ext>
              </a:extLst>
            </p:cNvPr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4111;p48">
              <a:extLst>
                <a:ext uri="{FF2B5EF4-FFF2-40B4-BE49-F238E27FC236}">
                  <a16:creationId xmlns:a16="http://schemas.microsoft.com/office/drawing/2014/main" id="{6449E27D-9F05-4BF1-9058-6D954BB2EF33}"/>
                </a:ext>
              </a:extLst>
            </p:cNvPr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4112;p48">
              <a:extLst>
                <a:ext uri="{FF2B5EF4-FFF2-40B4-BE49-F238E27FC236}">
                  <a16:creationId xmlns:a16="http://schemas.microsoft.com/office/drawing/2014/main" id="{CF0F6D28-8507-4D70-B15F-92E1DFBE1BC9}"/>
                </a:ext>
              </a:extLst>
            </p:cNvPr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4113;p48">
              <a:extLst>
                <a:ext uri="{FF2B5EF4-FFF2-40B4-BE49-F238E27FC236}">
                  <a16:creationId xmlns:a16="http://schemas.microsoft.com/office/drawing/2014/main" id="{06D4742B-CB35-48F4-9865-59417997A40A}"/>
                </a:ext>
              </a:extLst>
            </p:cNvPr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4114;p48">
              <a:extLst>
                <a:ext uri="{FF2B5EF4-FFF2-40B4-BE49-F238E27FC236}">
                  <a16:creationId xmlns:a16="http://schemas.microsoft.com/office/drawing/2014/main" id="{46C61D41-DD7D-4CFA-A934-590439453F57}"/>
                </a:ext>
              </a:extLst>
            </p:cNvPr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4115;p48">
              <a:extLst>
                <a:ext uri="{FF2B5EF4-FFF2-40B4-BE49-F238E27FC236}">
                  <a16:creationId xmlns:a16="http://schemas.microsoft.com/office/drawing/2014/main" id="{387A600A-D700-4EB1-B409-01B504740FEE}"/>
                </a:ext>
              </a:extLst>
            </p:cNvPr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4116;p48">
              <a:extLst>
                <a:ext uri="{FF2B5EF4-FFF2-40B4-BE49-F238E27FC236}">
                  <a16:creationId xmlns:a16="http://schemas.microsoft.com/office/drawing/2014/main" id="{22068910-F7A7-4473-81E5-690CE7CC8AE6}"/>
                </a:ext>
              </a:extLst>
            </p:cNvPr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4117;p48">
              <a:extLst>
                <a:ext uri="{FF2B5EF4-FFF2-40B4-BE49-F238E27FC236}">
                  <a16:creationId xmlns:a16="http://schemas.microsoft.com/office/drawing/2014/main" id="{B6B130FC-7EAC-4270-B5AA-A88F9593A899}"/>
                </a:ext>
              </a:extLst>
            </p:cNvPr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4118;p48">
              <a:extLst>
                <a:ext uri="{FF2B5EF4-FFF2-40B4-BE49-F238E27FC236}">
                  <a16:creationId xmlns:a16="http://schemas.microsoft.com/office/drawing/2014/main" id="{A1A3799A-7C07-420F-9AC6-B9FACFFBE248}"/>
                </a:ext>
              </a:extLst>
            </p:cNvPr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4119;p48">
              <a:extLst>
                <a:ext uri="{FF2B5EF4-FFF2-40B4-BE49-F238E27FC236}">
                  <a16:creationId xmlns:a16="http://schemas.microsoft.com/office/drawing/2014/main" id="{EFC5E253-C0E0-40F7-9B59-4E7B3C603C36}"/>
                </a:ext>
              </a:extLst>
            </p:cNvPr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4120;p48">
              <a:extLst>
                <a:ext uri="{FF2B5EF4-FFF2-40B4-BE49-F238E27FC236}">
                  <a16:creationId xmlns:a16="http://schemas.microsoft.com/office/drawing/2014/main" id="{EA463BAE-2134-411B-B50F-55396FE95DA7}"/>
                </a:ext>
              </a:extLst>
            </p:cNvPr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4121;p48">
              <a:extLst>
                <a:ext uri="{FF2B5EF4-FFF2-40B4-BE49-F238E27FC236}">
                  <a16:creationId xmlns:a16="http://schemas.microsoft.com/office/drawing/2014/main" id="{79EBA6AF-DB80-4AF1-9C02-435D8ACB7CE7}"/>
                </a:ext>
              </a:extLst>
            </p:cNvPr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4122;p48">
              <a:extLst>
                <a:ext uri="{FF2B5EF4-FFF2-40B4-BE49-F238E27FC236}">
                  <a16:creationId xmlns:a16="http://schemas.microsoft.com/office/drawing/2014/main" id="{5597C43F-2375-4315-84D0-F7259F163E67}"/>
                </a:ext>
              </a:extLst>
            </p:cNvPr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4123;p48">
              <a:extLst>
                <a:ext uri="{FF2B5EF4-FFF2-40B4-BE49-F238E27FC236}">
                  <a16:creationId xmlns:a16="http://schemas.microsoft.com/office/drawing/2014/main" id="{49B88A05-484E-4A22-98CE-1155F5C5ACD3}"/>
                </a:ext>
              </a:extLst>
            </p:cNvPr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4124;p48">
              <a:extLst>
                <a:ext uri="{FF2B5EF4-FFF2-40B4-BE49-F238E27FC236}">
                  <a16:creationId xmlns:a16="http://schemas.microsoft.com/office/drawing/2014/main" id="{449F0CCB-EA7F-4D84-8477-78B39ED7CCD9}"/>
                </a:ext>
              </a:extLst>
            </p:cNvPr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4125;p48">
              <a:extLst>
                <a:ext uri="{FF2B5EF4-FFF2-40B4-BE49-F238E27FC236}">
                  <a16:creationId xmlns:a16="http://schemas.microsoft.com/office/drawing/2014/main" id="{E6F4B0D3-1B61-4318-AE5F-07827F6BE1AE}"/>
                </a:ext>
              </a:extLst>
            </p:cNvPr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596" name="Google Shape;4126;p48">
                <a:extLst>
                  <a:ext uri="{FF2B5EF4-FFF2-40B4-BE49-F238E27FC236}">
                    <a16:creationId xmlns:a16="http://schemas.microsoft.com/office/drawing/2014/main" id="{CA3F1F35-BC45-47B8-A9FC-56989948797F}"/>
                  </a:ext>
                </a:extLst>
              </p:cNvPr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4127;p48">
                <a:extLst>
                  <a:ext uri="{FF2B5EF4-FFF2-40B4-BE49-F238E27FC236}">
                    <a16:creationId xmlns:a16="http://schemas.microsoft.com/office/drawing/2014/main" id="{E959CA91-55C4-4B31-9059-6FCF8A471E7D}"/>
                  </a:ext>
                </a:extLst>
              </p:cNvPr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4128;p48">
                <a:extLst>
                  <a:ext uri="{FF2B5EF4-FFF2-40B4-BE49-F238E27FC236}">
                    <a16:creationId xmlns:a16="http://schemas.microsoft.com/office/drawing/2014/main" id="{D7B66FB3-6C7F-4288-878C-66BD6A07294C}"/>
                  </a:ext>
                </a:extLst>
              </p:cNvPr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4129;p48">
                <a:extLst>
                  <a:ext uri="{FF2B5EF4-FFF2-40B4-BE49-F238E27FC236}">
                    <a16:creationId xmlns:a16="http://schemas.microsoft.com/office/drawing/2014/main" id="{482BEBC0-F766-4DE7-BAFA-A0742F7B5A29}"/>
                  </a:ext>
                </a:extLst>
              </p:cNvPr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4130;p48">
                <a:extLst>
                  <a:ext uri="{FF2B5EF4-FFF2-40B4-BE49-F238E27FC236}">
                    <a16:creationId xmlns:a16="http://schemas.microsoft.com/office/drawing/2014/main" id="{2DFF74D8-0762-438C-9202-A3A31DF679D4}"/>
                  </a:ext>
                </a:extLst>
              </p:cNvPr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4131;p48">
                <a:extLst>
                  <a:ext uri="{FF2B5EF4-FFF2-40B4-BE49-F238E27FC236}">
                    <a16:creationId xmlns:a16="http://schemas.microsoft.com/office/drawing/2014/main" id="{B220D36E-97D7-4750-8D23-BB20C78BAECE}"/>
                  </a:ext>
                </a:extLst>
              </p:cNvPr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4132;p48">
                <a:extLst>
                  <a:ext uri="{FF2B5EF4-FFF2-40B4-BE49-F238E27FC236}">
                    <a16:creationId xmlns:a16="http://schemas.microsoft.com/office/drawing/2014/main" id="{FFC26A5F-221F-4786-899C-A55A7A033DE2}"/>
                  </a:ext>
                </a:extLst>
              </p:cNvPr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4133;p48">
                <a:extLst>
                  <a:ext uri="{FF2B5EF4-FFF2-40B4-BE49-F238E27FC236}">
                    <a16:creationId xmlns:a16="http://schemas.microsoft.com/office/drawing/2014/main" id="{AFE03628-A329-42EE-82E1-8D947D9C1603}"/>
                  </a:ext>
                </a:extLst>
              </p:cNvPr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4134;p48">
                <a:extLst>
                  <a:ext uri="{FF2B5EF4-FFF2-40B4-BE49-F238E27FC236}">
                    <a16:creationId xmlns:a16="http://schemas.microsoft.com/office/drawing/2014/main" id="{2A43DDB4-1C98-45AA-BC0F-D5D918809816}"/>
                  </a:ext>
                </a:extLst>
              </p:cNvPr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4135;p48">
                <a:extLst>
                  <a:ext uri="{FF2B5EF4-FFF2-40B4-BE49-F238E27FC236}">
                    <a16:creationId xmlns:a16="http://schemas.microsoft.com/office/drawing/2014/main" id="{B5BF93C3-1DEB-4B68-8FF7-80C2C7A44577}"/>
                  </a:ext>
                </a:extLst>
              </p:cNvPr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4136;p48">
                <a:extLst>
                  <a:ext uri="{FF2B5EF4-FFF2-40B4-BE49-F238E27FC236}">
                    <a16:creationId xmlns:a16="http://schemas.microsoft.com/office/drawing/2014/main" id="{23000E7D-85BC-4C3A-A529-97E71C334923}"/>
                  </a:ext>
                </a:extLst>
              </p:cNvPr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4137;p48">
                <a:extLst>
                  <a:ext uri="{FF2B5EF4-FFF2-40B4-BE49-F238E27FC236}">
                    <a16:creationId xmlns:a16="http://schemas.microsoft.com/office/drawing/2014/main" id="{F8E90C25-BF22-4A9A-84B7-EB4BC6D79AA0}"/>
                  </a:ext>
                </a:extLst>
              </p:cNvPr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4138;p48">
                <a:extLst>
                  <a:ext uri="{FF2B5EF4-FFF2-40B4-BE49-F238E27FC236}">
                    <a16:creationId xmlns:a16="http://schemas.microsoft.com/office/drawing/2014/main" id="{C573046F-706C-4C23-ADC6-02221CD59562}"/>
                  </a:ext>
                </a:extLst>
              </p:cNvPr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4139;p48">
                <a:extLst>
                  <a:ext uri="{FF2B5EF4-FFF2-40B4-BE49-F238E27FC236}">
                    <a16:creationId xmlns:a16="http://schemas.microsoft.com/office/drawing/2014/main" id="{DF528170-C01B-4448-8F4D-59D44C8068A9}"/>
                  </a:ext>
                </a:extLst>
              </p:cNvPr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4140;p48">
                <a:extLst>
                  <a:ext uri="{FF2B5EF4-FFF2-40B4-BE49-F238E27FC236}">
                    <a16:creationId xmlns:a16="http://schemas.microsoft.com/office/drawing/2014/main" id="{A74D222F-C4D1-48AE-89A7-2E295DDF77BB}"/>
                  </a:ext>
                </a:extLst>
              </p:cNvPr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4141;p48">
                <a:extLst>
                  <a:ext uri="{FF2B5EF4-FFF2-40B4-BE49-F238E27FC236}">
                    <a16:creationId xmlns:a16="http://schemas.microsoft.com/office/drawing/2014/main" id="{5EC7B29A-31F1-4B2A-B357-C3C7F962CF5E}"/>
                  </a:ext>
                </a:extLst>
              </p:cNvPr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4142;p48">
                <a:extLst>
                  <a:ext uri="{FF2B5EF4-FFF2-40B4-BE49-F238E27FC236}">
                    <a16:creationId xmlns:a16="http://schemas.microsoft.com/office/drawing/2014/main" id="{EEE04750-A8EB-4748-865E-8F611EAD87F9}"/>
                  </a:ext>
                </a:extLst>
              </p:cNvPr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4143;p48">
                <a:extLst>
                  <a:ext uri="{FF2B5EF4-FFF2-40B4-BE49-F238E27FC236}">
                    <a16:creationId xmlns:a16="http://schemas.microsoft.com/office/drawing/2014/main" id="{8CD7F290-37E9-46A0-9AE5-E91FD74D4706}"/>
                  </a:ext>
                </a:extLst>
              </p:cNvPr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4144;p48">
                <a:extLst>
                  <a:ext uri="{FF2B5EF4-FFF2-40B4-BE49-F238E27FC236}">
                    <a16:creationId xmlns:a16="http://schemas.microsoft.com/office/drawing/2014/main" id="{BF1288F7-79F2-4D22-BF36-685E98337425}"/>
                  </a:ext>
                </a:extLst>
              </p:cNvPr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4145;p48">
                <a:extLst>
                  <a:ext uri="{FF2B5EF4-FFF2-40B4-BE49-F238E27FC236}">
                    <a16:creationId xmlns:a16="http://schemas.microsoft.com/office/drawing/2014/main" id="{0BCA69EA-B266-4E76-A7C1-EACB9BC2728D}"/>
                  </a:ext>
                </a:extLst>
              </p:cNvPr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4146;p48">
                <a:extLst>
                  <a:ext uri="{FF2B5EF4-FFF2-40B4-BE49-F238E27FC236}">
                    <a16:creationId xmlns:a16="http://schemas.microsoft.com/office/drawing/2014/main" id="{7FDCD207-514F-42DD-A928-06BA89060B33}"/>
                  </a:ext>
                </a:extLst>
              </p:cNvPr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4147;p48">
                <a:extLst>
                  <a:ext uri="{FF2B5EF4-FFF2-40B4-BE49-F238E27FC236}">
                    <a16:creationId xmlns:a16="http://schemas.microsoft.com/office/drawing/2014/main" id="{E0DE3DDF-F1FC-4042-9AEA-17AF90CB841F}"/>
                  </a:ext>
                </a:extLst>
              </p:cNvPr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4148;p48">
                <a:extLst>
                  <a:ext uri="{FF2B5EF4-FFF2-40B4-BE49-F238E27FC236}">
                    <a16:creationId xmlns:a16="http://schemas.microsoft.com/office/drawing/2014/main" id="{31B49E70-5E57-4FC7-AC8C-CF4715C897EC}"/>
                  </a:ext>
                </a:extLst>
              </p:cNvPr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4149;p48">
                <a:extLst>
                  <a:ext uri="{FF2B5EF4-FFF2-40B4-BE49-F238E27FC236}">
                    <a16:creationId xmlns:a16="http://schemas.microsoft.com/office/drawing/2014/main" id="{C68260A5-792C-463C-A03B-DC26A7B40FD7}"/>
                  </a:ext>
                </a:extLst>
              </p:cNvPr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4150;p48">
                <a:extLst>
                  <a:ext uri="{FF2B5EF4-FFF2-40B4-BE49-F238E27FC236}">
                    <a16:creationId xmlns:a16="http://schemas.microsoft.com/office/drawing/2014/main" id="{4EA33F9E-DF05-4B5C-B2B7-0912DA0CB9CD}"/>
                  </a:ext>
                </a:extLst>
              </p:cNvPr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4151;p48">
                <a:extLst>
                  <a:ext uri="{FF2B5EF4-FFF2-40B4-BE49-F238E27FC236}">
                    <a16:creationId xmlns:a16="http://schemas.microsoft.com/office/drawing/2014/main" id="{11200DDC-02AE-4B9E-B3DD-23CD6E361A5D}"/>
                  </a:ext>
                </a:extLst>
              </p:cNvPr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4152;p48">
                <a:extLst>
                  <a:ext uri="{FF2B5EF4-FFF2-40B4-BE49-F238E27FC236}">
                    <a16:creationId xmlns:a16="http://schemas.microsoft.com/office/drawing/2014/main" id="{9B4A6966-BC83-4E6F-B9C0-BE2A59BBBF01}"/>
                  </a:ext>
                </a:extLst>
              </p:cNvPr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4153;p48">
                <a:extLst>
                  <a:ext uri="{FF2B5EF4-FFF2-40B4-BE49-F238E27FC236}">
                    <a16:creationId xmlns:a16="http://schemas.microsoft.com/office/drawing/2014/main" id="{9F176F4E-B733-43D0-8424-618ECF9A9772}"/>
                  </a:ext>
                </a:extLst>
              </p:cNvPr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4154;p48">
                <a:extLst>
                  <a:ext uri="{FF2B5EF4-FFF2-40B4-BE49-F238E27FC236}">
                    <a16:creationId xmlns:a16="http://schemas.microsoft.com/office/drawing/2014/main" id="{13A91DA5-1788-46C6-AB41-CD8DF85F3A6E}"/>
                  </a:ext>
                </a:extLst>
              </p:cNvPr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4155;p48">
                <a:extLst>
                  <a:ext uri="{FF2B5EF4-FFF2-40B4-BE49-F238E27FC236}">
                    <a16:creationId xmlns:a16="http://schemas.microsoft.com/office/drawing/2014/main" id="{B41E2061-4749-4B07-8EB1-088FB8D31DA9}"/>
                  </a:ext>
                </a:extLst>
              </p:cNvPr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4156;p48">
                <a:extLst>
                  <a:ext uri="{FF2B5EF4-FFF2-40B4-BE49-F238E27FC236}">
                    <a16:creationId xmlns:a16="http://schemas.microsoft.com/office/drawing/2014/main" id="{4F202AF4-3161-4C42-A49A-F81163372523}"/>
                  </a:ext>
                </a:extLst>
              </p:cNvPr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4157;p48">
                <a:extLst>
                  <a:ext uri="{FF2B5EF4-FFF2-40B4-BE49-F238E27FC236}">
                    <a16:creationId xmlns:a16="http://schemas.microsoft.com/office/drawing/2014/main" id="{03841D27-B1C8-4C6B-9C78-8C262098561E}"/>
                  </a:ext>
                </a:extLst>
              </p:cNvPr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4158;p48">
                <a:extLst>
                  <a:ext uri="{FF2B5EF4-FFF2-40B4-BE49-F238E27FC236}">
                    <a16:creationId xmlns:a16="http://schemas.microsoft.com/office/drawing/2014/main" id="{20FDF4B3-C1D8-4946-B5D4-A596232CCFF0}"/>
                  </a:ext>
                </a:extLst>
              </p:cNvPr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4159;p48">
                <a:extLst>
                  <a:ext uri="{FF2B5EF4-FFF2-40B4-BE49-F238E27FC236}">
                    <a16:creationId xmlns:a16="http://schemas.microsoft.com/office/drawing/2014/main" id="{79FC764D-EFE6-48AB-ADD6-9D5AC68B2A3A}"/>
                  </a:ext>
                </a:extLst>
              </p:cNvPr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4160;p48">
                <a:extLst>
                  <a:ext uri="{FF2B5EF4-FFF2-40B4-BE49-F238E27FC236}">
                    <a16:creationId xmlns:a16="http://schemas.microsoft.com/office/drawing/2014/main" id="{C90941E1-3C40-4502-9291-506EE1397E78}"/>
                  </a:ext>
                </a:extLst>
              </p:cNvPr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4161;p48">
                <a:extLst>
                  <a:ext uri="{FF2B5EF4-FFF2-40B4-BE49-F238E27FC236}">
                    <a16:creationId xmlns:a16="http://schemas.microsoft.com/office/drawing/2014/main" id="{9D16C831-856B-4E5B-83CC-07A27B6BE1BF}"/>
                  </a:ext>
                </a:extLst>
              </p:cNvPr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4162;p48">
                <a:extLst>
                  <a:ext uri="{FF2B5EF4-FFF2-40B4-BE49-F238E27FC236}">
                    <a16:creationId xmlns:a16="http://schemas.microsoft.com/office/drawing/2014/main" id="{975E0797-760E-491D-A248-BCC51DBE8839}"/>
                  </a:ext>
                </a:extLst>
              </p:cNvPr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4163;p48">
                <a:extLst>
                  <a:ext uri="{FF2B5EF4-FFF2-40B4-BE49-F238E27FC236}">
                    <a16:creationId xmlns:a16="http://schemas.microsoft.com/office/drawing/2014/main" id="{E5D1A848-E666-4192-B817-05E7BD3F9DA3}"/>
                  </a:ext>
                </a:extLst>
              </p:cNvPr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4164;p48">
                <a:extLst>
                  <a:ext uri="{FF2B5EF4-FFF2-40B4-BE49-F238E27FC236}">
                    <a16:creationId xmlns:a16="http://schemas.microsoft.com/office/drawing/2014/main" id="{16832B76-B09A-4CE7-8124-6D615CDBB95C}"/>
                  </a:ext>
                </a:extLst>
              </p:cNvPr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4165;p48">
                <a:extLst>
                  <a:ext uri="{FF2B5EF4-FFF2-40B4-BE49-F238E27FC236}">
                    <a16:creationId xmlns:a16="http://schemas.microsoft.com/office/drawing/2014/main" id="{4369ECBD-E670-4953-85B2-9A33760D62BF}"/>
                  </a:ext>
                </a:extLst>
              </p:cNvPr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3" name="Google Shape;4166;p48">
              <a:extLst>
                <a:ext uri="{FF2B5EF4-FFF2-40B4-BE49-F238E27FC236}">
                  <a16:creationId xmlns:a16="http://schemas.microsoft.com/office/drawing/2014/main" id="{B941ED96-9D8B-4EBA-9D47-188EF91BAFD8}"/>
                </a:ext>
              </a:extLst>
            </p:cNvPr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4167;p48">
              <a:extLst>
                <a:ext uri="{FF2B5EF4-FFF2-40B4-BE49-F238E27FC236}">
                  <a16:creationId xmlns:a16="http://schemas.microsoft.com/office/drawing/2014/main" id="{2827FD18-31CC-4D54-8FF4-3B214666F315}"/>
                </a:ext>
              </a:extLst>
            </p:cNvPr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4168;p48">
              <a:extLst>
                <a:ext uri="{FF2B5EF4-FFF2-40B4-BE49-F238E27FC236}">
                  <a16:creationId xmlns:a16="http://schemas.microsoft.com/office/drawing/2014/main" id="{2B584CD7-70A6-4AC1-B7D8-6E59A48D23D4}"/>
                </a:ext>
              </a:extLst>
            </p:cNvPr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4169;p48">
              <a:extLst>
                <a:ext uri="{FF2B5EF4-FFF2-40B4-BE49-F238E27FC236}">
                  <a16:creationId xmlns:a16="http://schemas.microsoft.com/office/drawing/2014/main" id="{B2520CAE-C92E-4222-BFFE-737D942EE402}"/>
                </a:ext>
              </a:extLst>
            </p:cNvPr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4170;p48">
              <a:extLst>
                <a:ext uri="{FF2B5EF4-FFF2-40B4-BE49-F238E27FC236}">
                  <a16:creationId xmlns:a16="http://schemas.microsoft.com/office/drawing/2014/main" id="{BB747FAC-7F9E-4733-B18D-18E218C3E2A4}"/>
                </a:ext>
              </a:extLst>
            </p:cNvPr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4171;p48">
              <a:extLst>
                <a:ext uri="{FF2B5EF4-FFF2-40B4-BE49-F238E27FC236}">
                  <a16:creationId xmlns:a16="http://schemas.microsoft.com/office/drawing/2014/main" id="{C06F9268-6D69-4E01-A2FD-AA2DA28D3327}"/>
                </a:ext>
              </a:extLst>
            </p:cNvPr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4172;p48">
              <a:extLst>
                <a:ext uri="{FF2B5EF4-FFF2-40B4-BE49-F238E27FC236}">
                  <a16:creationId xmlns:a16="http://schemas.microsoft.com/office/drawing/2014/main" id="{AC03289D-3E9D-4AC5-AEC1-5917DF31E270}"/>
                </a:ext>
              </a:extLst>
            </p:cNvPr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4173;p48">
              <a:extLst>
                <a:ext uri="{FF2B5EF4-FFF2-40B4-BE49-F238E27FC236}">
                  <a16:creationId xmlns:a16="http://schemas.microsoft.com/office/drawing/2014/main" id="{AD1FED3C-4085-421D-9548-4A0BE0AA413A}"/>
                </a:ext>
              </a:extLst>
            </p:cNvPr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4174;p48">
              <a:extLst>
                <a:ext uri="{FF2B5EF4-FFF2-40B4-BE49-F238E27FC236}">
                  <a16:creationId xmlns:a16="http://schemas.microsoft.com/office/drawing/2014/main" id="{7B50A228-AFDD-456E-8EAC-0737BC896AF3}"/>
                </a:ext>
              </a:extLst>
            </p:cNvPr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4175;p48">
              <a:extLst>
                <a:ext uri="{FF2B5EF4-FFF2-40B4-BE49-F238E27FC236}">
                  <a16:creationId xmlns:a16="http://schemas.microsoft.com/office/drawing/2014/main" id="{AE92DE27-28B0-445E-B3EE-F0E3D698F9AF}"/>
                </a:ext>
              </a:extLst>
            </p:cNvPr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4176;p48">
              <a:extLst>
                <a:ext uri="{FF2B5EF4-FFF2-40B4-BE49-F238E27FC236}">
                  <a16:creationId xmlns:a16="http://schemas.microsoft.com/office/drawing/2014/main" id="{9FD7AD97-081A-4FFB-AB11-54B5BA409854}"/>
                </a:ext>
              </a:extLst>
            </p:cNvPr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4177;p48">
              <a:extLst>
                <a:ext uri="{FF2B5EF4-FFF2-40B4-BE49-F238E27FC236}">
                  <a16:creationId xmlns:a16="http://schemas.microsoft.com/office/drawing/2014/main" id="{7EE417AE-F772-41EC-8C8F-E09C4871A40F}"/>
                </a:ext>
              </a:extLst>
            </p:cNvPr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4178;p48">
              <a:extLst>
                <a:ext uri="{FF2B5EF4-FFF2-40B4-BE49-F238E27FC236}">
                  <a16:creationId xmlns:a16="http://schemas.microsoft.com/office/drawing/2014/main" id="{4FDC9B20-CEFE-4979-BB66-A5536872E3F9}"/>
                </a:ext>
              </a:extLst>
            </p:cNvPr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4179;p48">
              <a:extLst>
                <a:ext uri="{FF2B5EF4-FFF2-40B4-BE49-F238E27FC236}">
                  <a16:creationId xmlns:a16="http://schemas.microsoft.com/office/drawing/2014/main" id="{FB25C8EB-14A3-4E42-8519-B12A80BE17A2}"/>
                </a:ext>
              </a:extLst>
            </p:cNvPr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4180;p48">
              <a:extLst>
                <a:ext uri="{FF2B5EF4-FFF2-40B4-BE49-F238E27FC236}">
                  <a16:creationId xmlns:a16="http://schemas.microsoft.com/office/drawing/2014/main" id="{526D9E89-3EC1-42F6-9FB0-7508AD418925}"/>
                </a:ext>
              </a:extLst>
            </p:cNvPr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4181;p48">
              <a:extLst>
                <a:ext uri="{FF2B5EF4-FFF2-40B4-BE49-F238E27FC236}">
                  <a16:creationId xmlns:a16="http://schemas.microsoft.com/office/drawing/2014/main" id="{0ADF9C07-21C7-45A7-897C-922BA58E372A}"/>
                </a:ext>
              </a:extLst>
            </p:cNvPr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4182;p48">
              <a:extLst>
                <a:ext uri="{FF2B5EF4-FFF2-40B4-BE49-F238E27FC236}">
                  <a16:creationId xmlns:a16="http://schemas.microsoft.com/office/drawing/2014/main" id="{D32A244E-3ACC-4776-8979-F5B1534F6FDB}"/>
                </a:ext>
              </a:extLst>
            </p:cNvPr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4183;p48">
              <a:extLst>
                <a:ext uri="{FF2B5EF4-FFF2-40B4-BE49-F238E27FC236}">
                  <a16:creationId xmlns:a16="http://schemas.microsoft.com/office/drawing/2014/main" id="{D956E7FD-9E68-491D-AFFE-CFE3671263A0}"/>
                </a:ext>
              </a:extLst>
            </p:cNvPr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4184;p48">
              <a:extLst>
                <a:ext uri="{FF2B5EF4-FFF2-40B4-BE49-F238E27FC236}">
                  <a16:creationId xmlns:a16="http://schemas.microsoft.com/office/drawing/2014/main" id="{464112CF-00AF-43B2-9251-820FCB79B273}"/>
                </a:ext>
              </a:extLst>
            </p:cNvPr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4185;p48">
              <a:extLst>
                <a:ext uri="{FF2B5EF4-FFF2-40B4-BE49-F238E27FC236}">
                  <a16:creationId xmlns:a16="http://schemas.microsoft.com/office/drawing/2014/main" id="{EE139164-547B-4248-A6BE-7284EAEB8D68}"/>
                </a:ext>
              </a:extLst>
            </p:cNvPr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4186;p48">
              <a:extLst>
                <a:ext uri="{FF2B5EF4-FFF2-40B4-BE49-F238E27FC236}">
                  <a16:creationId xmlns:a16="http://schemas.microsoft.com/office/drawing/2014/main" id="{9D822AB7-9A4C-435D-A8F3-0A187FB16F6C}"/>
                </a:ext>
              </a:extLst>
            </p:cNvPr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4187;p48">
              <a:extLst>
                <a:ext uri="{FF2B5EF4-FFF2-40B4-BE49-F238E27FC236}">
                  <a16:creationId xmlns:a16="http://schemas.microsoft.com/office/drawing/2014/main" id="{06194D92-D1B7-4152-9736-8FFBD4A86D02}"/>
                </a:ext>
              </a:extLst>
            </p:cNvPr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4188;p48">
              <a:extLst>
                <a:ext uri="{FF2B5EF4-FFF2-40B4-BE49-F238E27FC236}">
                  <a16:creationId xmlns:a16="http://schemas.microsoft.com/office/drawing/2014/main" id="{CDD991FF-B9AB-4654-A6B2-AE42AE3DCE31}"/>
                </a:ext>
              </a:extLst>
            </p:cNvPr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4189;p48">
              <a:extLst>
                <a:ext uri="{FF2B5EF4-FFF2-40B4-BE49-F238E27FC236}">
                  <a16:creationId xmlns:a16="http://schemas.microsoft.com/office/drawing/2014/main" id="{C79254BF-C919-43FA-AD3B-E4FA3C88F67F}"/>
                </a:ext>
              </a:extLst>
            </p:cNvPr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4190;p48">
              <a:extLst>
                <a:ext uri="{FF2B5EF4-FFF2-40B4-BE49-F238E27FC236}">
                  <a16:creationId xmlns:a16="http://schemas.microsoft.com/office/drawing/2014/main" id="{922153E0-7BE8-4FE2-BD48-1A9157A5D2F5}"/>
                </a:ext>
              </a:extLst>
            </p:cNvPr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4191;p48">
              <a:extLst>
                <a:ext uri="{FF2B5EF4-FFF2-40B4-BE49-F238E27FC236}">
                  <a16:creationId xmlns:a16="http://schemas.microsoft.com/office/drawing/2014/main" id="{6BAB4C41-7C22-4595-AD8C-B99AD3941772}"/>
                </a:ext>
              </a:extLst>
            </p:cNvPr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4192;p48">
              <a:extLst>
                <a:ext uri="{FF2B5EF4-FFF2-40B4-BE49-F238E27FC236}">
                  <a16:creationId xmlns:a16="http://schemas.microsoft.com/office/drawing/2014/main" id="{8620DAD1-C7AF-4BE6-9354-923ECF687F2A}"/>
                </a:ext>
              </a:extLst>
            </p:cNvPr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4193;p48">
              <a:extLst>
                <a:ext uri="{FF2B5EF4-FFF2-40B4-BE49-F238E27FC236}">
                  <a16:creationId xmlns:a16="http://schemas.microsoft.com/office/drawing/2014/main" id="{4B6DB266-864F-4BF8-B844-DBBA6C70BECC}"/>
                </a:ext>
              </a:extLst>
            </p:cNvPr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4194;p48">
              <a:extLst>
                <a:ext uri="{FF2B5EF4-FFF2-40B4-BE49-F238E27FC236}">
                  <a16:creationId xmlns:a16="http://schemas.microsoft.com/office/drawing/2014/main" id="{81B7D3AD-1388-4FA6-96B1-1C22B67905BB}"/>
                </a:ext>
              </a:extLst>
            </p:cNvPr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" name="Google Shape;4195;p48">
              <a:extLst>
                <a:ext uri="{FF2B5EF4-FFF2-40B4-BE49-F238E27FC236}">
                  <a16:creationId xmlns:a16="http://schemas.microsoft.com/office/drawing/2014/main" id="{5F1D52F6-6647-4F9D-B69B-37A036F8214F}"/>
                </a:ext>
              </a:extLst>
            </p:cNvPr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83" name="Google Shape;4196;p48">
                <a:extLst>
                  <a:ext uri="{FF2B5EF4-FFF2-40B4-BE49-F238E27FC236}">
                    <a16:creationId xmlns:a16="http://schemas.microsoft.com/office/drawing/2014/main" id="{BBA92F8F-39E3-4DCF-A549-4A77BE041E4C}"/>
                  </a:ext>
                </a:extLst>
              </p:cNvPr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4197;p48">
                <a:extLst>
                  <a:ext uri="{FF2B5EF4-FFF2-40B4-BE49-F238E27FC236}">
                    <a16:creationId xmlns:a16="http://schemas.microsoft.com/office/drawing/2014/main" id="{3457222F-887B-4A2A-8EC5-E3CD30A8E1E4}"/>
                  </a:ext>
                </a:extLst>
              </p:cNvPr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4198;p48">
                <a:extLst>
                  <a:ext uri="{FF2B5EF4-FFF2-40B4-BE49-F238E27FC236}">
                    <a16:creationId xmlns:a16="http://schemas.microsoft.com/office/drawing/2014/main" id="{FD3FB167-418E-4B9D-88F9-DF4C14D94976}"/>
                  </a:ext>
                </a:extLst>
              </p:cNvPr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4199;p48">
                <a:extLst>
                  <a:ext uri="{FF2B5EF4-FFF2-40B4-BE49-F238E27FC236}">
                    <a16:creationId xmlns:a16="http://schemas.microsoft.com/office/drawing/2014/main" id="{5F21DE26-3FC8-45CD-9ECA-81CCB9B4F92E}"/>
                  </a:ext>
                </a:extLst>
              </p:cNvPr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4200;p48">
                <a:extLst>
                  <a:ext uri="{FF2B5EF4-FFF2-40B4-BE49-F238E27FC236}">
                    <a16:creationId xmlns:a16="http://schemas.microsoft.com/office/drawing/2014/main" id="{C2296E60-096B-44A6-913E-FF35A015D2A9}"/>
                  </a:ext>
                </a:extLst>
              </p:cNvPr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4201;p48">
                <a:extLst>
                  <a:ext uri="{FF2B5EF4-FFF2-40B4-BE49-F238E27FC236}">
                    <a16:creationId xmlns:a16="http://schemas.microsoft.com/office/drawing/2014/main" id="{5390EF6D-2F9A-4560-870D-457D6DF97A64}"/>
                  </a:ext>
                </a:extLst>
              </p:cNvPr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4202;p48">
                <a:extLst>
                  <a:ext uri="{FF2B5EF4-FFF2-40B4-BE49-F238E27FC236}">
                    <a16:creationId xmlns:a16="http://schemas.microsoft.com/office/drawing/2014/main" id="{2BC7AE2C-483C-4CBA-B417-C6915E36F45C}"/>
                  </a:ext>
                </a:extLst>
              </p:cNvPr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4203;p48">
                <a:extLst>
                  <a:ext uri="{FF2B5EF4-FFF2-40B4-BE49-F238E27FC236}">
                    <a16:creationId xmlns:a16="http://schemas.microsoft.com/office/drawing/2014/main" id="{58DD7DD4-397A-425A-BE8F-28870548DF4E}"/>
                  </a:ext>
                </a:extLst>
              </p:cNvPr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4204;p48">
                <a:extLst>
                  <a:ext uri="{FF2B5EF4-FFF2-40B4-BE49-F238E27FC236}">
                    <a16:creationId xmlns:a16="http://schemas.microsoft.com/office/drawing/2014/main" id="{CE0CDD24-5E6C-45A7-A214-3119C6B775B8}"/>
                  </a:ext>
                </a:extLst>
              </p:cNvPr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4205;p48">
                <a:extLst>
                  <a:ext uri="{FF2B5EF4-FFF2-40B4-BE49-F238E27FC236}">
                    <a16:creationId xmlns:a16="http://schemas.microsoft.com/office/drawing/2014/main" id="{692D2A7E-8478-4F49-A5AE-9989327C39E5}"/>
                  </a:ext>
                </a:extLst>
              </p:cNvPr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4206;p48">
                <a:extLst>
                  <a:ext uri="{FF2B5EF4-FFF2-40B4-BE49-F238E27FC236}">
                    <a16:creationId xmlns:a16="http://schemas.microsoft.com/office/drawing/2014/main" id="{D12C2571-FC16-4F2B-99E4-F4BD849BBA97}"/>
                  </a:ext>
                </a:extLst>
              </p:cNvPr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4207;p48">
                <a:extLst>
                  <a:ext uri="{FF2B5EF4-FFF2-40B4-BE49-F238E27FC236}">
                    <a16:creationId xmlns:a16="http://schemas.microsoft.com/office/drawing/2014/main" id="{B0CED463-A987-4B9F-9A4A-4009EE94A856}"/>
                  </a:ext>
                </a:extLst>
              </p:cNvPr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4208;p48">
                <a:extLst>
                  <a:ext uri="{FF2B5EF4-FFF2-40B4-BE49-F238E27FC236}">
                    <a16:creationId xmlns:a16="http://schemas.microsoft.com/office/drawing/2014/main" id="{F4ABF462-0918-45E2-B812-B4993DDAFFCF}"/>
                  </a:ext>
                </a:extLst>
              </p:cNvPr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36" name="Рисунок 635">
            <a:extLst>
              <a:ext uri="{FF2B5EF4-FFF2-40B4-BE49-F238E27FC236}">
                <a16:creationId xmlns:a16="http://schemas.microsoft.com/office/drawing/2014/main" id="{7A907D0F-24B4-4BFC-9100-460E432B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27" y="136949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25F6F0-83BE-4E36-BF99-09811EAF10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35277" y="620049"/>
            <a:ext cx="4805681" cy="437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Что мы предлагаем?</a:t>
            </a:r>
            <a:endParaRPr sz="3600" b="1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EA63FC-2D87-40A9-BA7D-6526EB3BA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433"/>
            <a:ext cx="9144000" cy="27352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767C49-B88B-4668-81F9-5A2D05507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1B21ECD-7D52-453A-B757-A786F41E7D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1257D-1D76-4860-A9DA-731040CD4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776" y="4648968"/>
            <a:ext cx="1585987" cy="278769"/>
          </a:xfrm>
          <a:prstGeom prst="rect">
            <a:avLst/>
          </a:prstGeom>
        </p:spPr>
      </p:pic>
      <p:grpSp>
        <p:nvGrpSpPr>
          <p:cNvPr id="162" name="Google Shape;2077;p34">
            <a:extLst>
              <a:ext uri="{FF2B5EF4-FFF2-40B4-BE49-F238E27FC236}">
                <a16:creationId xmlns:a16="http://schemas.microsoft.com/office/drawing/2014/main" id="{BB39A547-4CC0-45D4-9502-E8FA6A397625}"/>
              </a:ext>
            </a:extLst>
          </p:cNvPr>
          <p:cNvGrpSpPr/>
          <p:nvPr/>
        </p:nvGrpSpPr>
        <p:grpSpPr>
          <a:xfrm>
            <a:off x="5687714" y="819922"/>
            <a:ext cx="3356124" cy="3829046"/>
            <a:chOff x="2602525" y="317054"/>
            <a:chExt cx="4174283" cy="4762495"/>
          </a:xfrm>
        </p:grpSpPr>
        <p:sp>
          <p:nvSpPr>
            <p:cNvPr id="163" name="Google Shape;2078;p34">
              <a:extLst>
                <a:ext uri="{FF2B5EF4-FFF2-40B4-BE49-F238E27FC236}">
                  <a16:creationId xmlns:a16="http://schemas.microsoft.com/office/drawing/2014/main" id="{A79C1CC5-1D9C-4ED4-B350-A56C82F83628}"/>
                </a:ext>
              </a:extLst>
            </p:cNvPr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079;p34">
              <a:extLst>
                <a:ext uri="{FF2B5EF4-FFF2-40B4-BE49-F238E27FC236}">
                  <a16:creationId xmlns:a16="http://schemas.microsoft.com/office/drawing/2014/main" id="{BB1E934E-86C5-4013-BE6E-94834F70CBE6}"/>
                </a:ext>
              </a:extLst>
            </p:cNvPr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080;p34">
              <a:extLst>
                <a:ext uri="{FF2B5EF4-FFF2-40B4-BE49-F238E27FC236}">
                  <a16:creationId xmlns:a16="http://schemas.microsoft.com/office/drawing/2014/main" id="{DC341E0F-E4FD-48EB-97ED-52B3477C5C92}"/>
                </a:ext>
              </a:extLst>
            </p:cNvPr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081;p34">
              <a:extLst>
                <a:ext uri="{FF2B5EF4-FFF2-40B4-BE49-F238E27FC236}">
                  <a16:creationId xmlns:a16="http://schemas.microsoft.com/office/drawing/2014/main" id="{5866DD59-3910-4705-BBA4-7C71B01038E2}"/>
                </a:ext>
              </a:extLst>
            </p:cNvPr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082;p34">
              <a:extLst>
                <a:ext uri="{FF2B5EF4-FFF2-40B4-BE49-F238E27FC236}">
                  <a16:creationId xmlns:a16="http://schemas.microsoft.com/office/drawing/2014/main" id="{3F4A7622-D200-4DD2-B590-F9D9FED55087}"/>
                </a:ext>
              </a:extLst>
            </p:cNvPr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083;p34">
              <a:extLst>
                <a:ext uri="{FF2B5EF4-FFF2-40B4-BE49-F238E27FC236}">
                  <a16:creationId xmlns:a16="http://schemas.microsoft.com/office/drawing/2014/main" id="{6064C7CE-74CE-43E5-9E27-14CDC6702BA2}"/>
                </a:ext>
              </a:extLst>
            </p:cNvPr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084;p34">
              <a:extLst>
                <a:ext uri="{FF2B5EF4-FFF2-40B4-BE49-F238E27FC236}">
                  <a16:creationId xmlns:a16="http://schemas.microsoft.com/office/drawing/2014/main" id="{50541D95-5979-4F0C-B0AD-2E7F335053D7}"/>
                </a:ext>
              </a:extLst>
            </p:cNvPr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085;p34">
              <a:extLst>
                <a:ext uri="{FF2B5EF4-FFF2-40B4-BE49-F238E27FC236}">
                  <a16:creationId xmlns:a16="http://schemas.microsoft.com/office/drawing/2014/main" id="{4AD7EB0D-9707-4F1B-87B6-4E6967F9DAB5}"/>
                </a:ext>
              </a:extLst>
            </p:cNvPr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2086;p34">
              <a:extLst>
                <a:ext uri="{FF2B5EF4-FFF2-40B4-BE49-F238E27FC236}">
                  <a16:creationId xmlns:a16="http://schemas.microsoft.com/office/drawing/2014/main" id="{AAE38150-6EB2-4B21-B0C1-009166FDC962}"/>
                </a:ext>
              </a:extLst>
            </p:cNvPr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087;p34">
              <a:extLst>
                <a:ext uri="{FF2B5EF4-FFF2-40B4-BE49-F238E27FC236}">
                  <a16:creationId xmlns:a16="http://schemas.microsoft.com/office/drawing/2014/main" id="{8AC82BB1-BE14-4BB8-AFA6-E1A0371D6AD8}"/>
                </a:ext>
              </a:extLst>
            </p:cNvPr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088;p34">
              <a:extLst>
                <a:ext uri="{FF2B5EF4-FFF2-40B4-BE49-F238E27FC236}">
                  <a16:creationId xmlns:a16="http://schemas.microsoft.com/office/drawing/2014/main" id="{F649D682-A250-4AC7-A687-9409F5E1A031}"/>
                </a:ext>
              </a:extLst>
            </p:cNvPr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089;p34">
              <a:extLst>
                <a:ext uri="{FF2B5EF4-FFF2-40B4-BE49-F238E27FC236}">
                  <a16:creationId xmlns:a16="http://schemas.microsoft.com/office/drawing/2014/main" id="{35407584-C7B4-4FB0-BF2B-26E3D03476EF}"/>
                </a:ext>
              </a:extLst>
            </p:cNvPr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090;p34">
              <a:extLst>
                <a:ext uri="{FF2B5EF4-FFF2-40B4-BE49-F238E27FC236}">
                  <a16:creationId xmlns:a16="http://schemas.microsoft.com/office/drawing/2014/main" id="{828A19DF-EAA7-424D-B386-92A1E6376BB5}"/>
                </a:ext>
              </a:extLst>
            </p:cNvPr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091;p34">
              <a:extLst>
                <a:ext uri="{FF2B5EF4-FFF2-40B4-BE49-F238E27FC236}">
                  <a16:creationId xmlns:a16="http://schemas.microsoft.com/office/drawing/2014/main" id="{6EAA6017-B2E8-4E2E-A545-41E15B522790}"/>
                </a:ext>
              </a:extLst>
            </p:cNvPr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092;p34">
              <a:extLst>
                <a:ext uri="{FF2B5EF4-FFF2-40B4-BE49-F238E27FC236}">
                  <a16:creationId xmlns:a16="http://schemas.microsoft.com/office/drawing/2014/main" id="{C25E53E6-D8F8-4249-A44C-D99B34F4FC48}"/>
                </a:ext>
              </a:extLst>
            </p:cNvPr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093;p34">
              <a:extLst>
                <a:ext uri="{FF2B5EF4-FFF2-40B4-BE49-F238E27FC236}">
                  <a16:creationId xmlns:a16="http://schemas.microsoft.com/office/drawing/2014/main" id="{A4097BFE-4B78-4F28-84AF-D9A13D542FDE}"/>
                </a:ext>
              </a:extLst>
            </p:cNvPr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094;p34">
              <a:extLst>
                <a:ext uri="{FF2B5EF4-FFF2-40B4-BE49-F238E27FC236}">
                  <a16:creationId xmlns:a16="http://schemas.microsoft.com/office/drawing/2014/main" id="{96DDC5A3-1421-4F74-A4A3-9FF7B66761BF}"/>
                </a:ext>
              </a:extLst>
            </p:cNvPr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095;p34">
              <a:extLst>
                <a:ext uri="{FF2B5EF4-FFF2-40B4-BE49-F238E27FC236}">
                  <a16:creationId xmlns:a16="http://schemas.microsoft.com/office/drawing/2014/main" id="{62FACAFB-AC73-4379-8952-E715DBDDEEEB}"/>
                </a:ext>
              </a:extLst>
            </p:cNvPr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096;p34">
              <a:extLst>
                <a:ext uri="{FF2B5EF4-FFF2-40B4-BE49-F238E27FC236}">
                  <a16:creationId xmlns:a16="http://schemas.microsoft.com/office/drawing/2014/main" id="{08922B5F-37B4-483C-AFEF-B5609E9D7FFF}"/>
                </a:ext>
              </a:extLst>
            </p:cNvPr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097;p34">
              <a:extLst>
                <a:ext uri="{FF2B5EF4-FFF2-40B4-BE49-F238E27FC236}">
                  <a16:creationId xmlns:a16="http://schemas.microsoft.com/office/drawing/2014/main" id="{34AA23DC-B06A-428E-8EE1-A78741E88608}"/>
                </a:ext>
              </a:extLst>
            </p:cNvPr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098;p34">
              <a:extLst>
                <a:ext uri="{FF2B5EF4-FFF2-40B4-BE49-F238E27FC236}">
                  <a16:creationId xmlns:a16="http://schemas.microsoft.com/office/drawing/2014/main" id="{F5054D6A-C116-4445-B44A-1721B8A9C301}"/>
                </a:ext>
              </a:extLst>
            </p:cNvPr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2099;p34">
              <a:extLst>
                <a:ext uri="{FF2B5EF4-FFF2-40B4-BE49-F238E27FC236}">
                  <a16:creationId xmlns:a16="http://schemas.microsoft.com/office/drawing/2014/main" id="{013EF282-088B-444A-936C-525A73F6D6CC}"/>
                </a:ext>
              </a:extLst>
            </p:cNvPr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2100;p34">
              <a:extLst>
                <a:ext uri="{FF2B5EF4-FFF2-40B4-BE49-F238E27FC236}">
                  <a16:creationId xmlns:a16="http://schemas.microsoft.com/office/drawing/2014/main" id="{EE005909-FCFE-4DFE-89A5-8306647AAE0B}"/>
                </a:ext>
              </a:extLst>
            </p:cNvPr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101;p34">
              <a:extLst>
                <a:ext uri="{FF2B5EF4-FFF2-40B4-BE49-F238E27FC236}">
                  <a16:creationId xmlns:a16="http://schemas.microsoft.com/office/drawing/2014/main" id="{C148D9FD-2248-4F8B-BF9A-354FD6AC4617}"/>
                </a:ext>
              </a:extLst>
            </p:cNvPr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2102;p34">
              <a:extLst>
                <a:ext uri="{FF2B5EF4-FFF2-40B4-BE49-F238E27FC236}">
                  <a16:creationId xmlns:a16="http://schemas.microsoft.com/office/drawing/2014/main" id="{328E8A59-275D-4D29-AEE8-54073BBD7B64}"/>
                </a:ext>
              </a:extLst>
            </p:cNvPr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2103;p34">
              <a:extLst>
                <a:ext uri="{FF2B5EF4-FFF2-40B4-BE49-F238E27FC236}">
                  <a16:creationId xmlns:a16="http://schemas.microsoft.com/office/drawing/2014/main" id="{5390ECD4-8D70-4DCC-9C4D-334FCB66308D}"/>
                </a:ext>
              </a:extLst>
            </p:cNvPr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2104;p34">
              <a:extLst>
                <a:ext uri="{FF2B5EF4-FFF2-40B4-BE49-F238E27FC236}">
                  <a16:creationId xmlns:a16="http://schemas.microsoft.com/office/drawing/2014/main" id="{774F3896-F037-48E5-8184-C388959BBFA5}"/>
                </a:ext>
              </a:extLst>
            </p:cNvPr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105;p34">
              <a:extLst>
                <a:ext uri="{FF2B5EF4-FFF2-40B4-BE49-F238E27FC236}">
                  <a16:creationId xmlns:a16="http://schemas.microsoft.com/office/drawing/2014/main" id="{9658D7F9-4296-4532-809D-4355411CCBC2}"/>
                </a:ext>
              </a:extLst>
            </p:cNvPr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2106;p34">
              <a:extLst>
                <a:ext uri="{FF2B5EF4-FFF2-40B4-BE49-F238E27FC236}">
                  <a16:creationId xmlns:a16="http://schemas.microsoft.com/office/drawing/2014/main" id="{E9762B16-4640-4C36-831A-0FADD8BB7742}"/>
                </a:ext>
              </a:extLst>
            </p:cNvPr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2107;p34">
              <a:extLst>
                <a:ext uri="{FF2B5EF4-FFF2-40B4-BE49-F238E27FC236}">
                  <a16:creationId xmlns:a16="http://schemas.microsoft.com/office/drawing/2014/main" id="{0EE958CA-8B63-4506-A22B-87DA69474368}"/>
                </a:ext>
              </a:extLst>
            </p:cNvPr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2108;p34">
              <a:extLst>
                <a:ext uri="{FF2B5EF4-FFF2-40B4-BE49-F238E27FC236}">
                  <a16:creationId xmlns:a16="http://schemas.microsoft.com/office/drawing/2014/main" id="{BB2BD033-B65D-401B-BA39-D2211C71AB8D}"/>
                </a:ext>
              </a:extLst>
            </p:cNvPr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2109;p34">
              <a:extLst>
                <a:ext uri="{FF2B5EF4-FFF2-40B4-BE49-F238E27FC236}">
                  <a16:creationId xmlns:a16="http://schemas.microsoft.com/office/drawing/2014/main" id="{B7C6520D-6164-405A-B9F1-33979F057695}"/>
                </a:ext>
              </a:extLst>
            </p:cNvPr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2110;p34">
              <a:extLst>
                <a:ext uri="{FF2B5EF4-FFF2-40B4-BE49-F238E27FC236}">
                  <a16:creationId xmlns:a16="http://schemas.microsoft.com/office/drawing/2014/main" id="{BA8C7939-6D36-44B3-B67A-F974C1A30342}"/>
                </a:ext>
              </a:extLst>
            </p:cNvPr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111;p34">
              <a:extLst>
                <a:ext uri="{FF2B5EF4-FFF2-40B4-BE49-F238E27FC236}">
                  <a16:creationId xmlns:a16="http://schemas.microsoft.com/office/drawing/2014/main" id="{5ED45C30-A523-480C-BFC4-460F40F71E22}"/>
                </a:ext>
              </a:extLst>
            </p:cNvPr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112;p34">
              <a:extLst>
                <a:ext uri="{FF2B5EF4-FFF2-40B4-BE49-F238E27FC236}">
                  <a16:creationId xmlns:a16="http://schemas.microsoft.com/office/drawing/2014/main" id="{7677AF92-4088-4A5C-8AD0-1EAA6116F11B}"/>
                </a:ext>
              </a:extLst>
            </p:cNvPr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2113;p34">
              <a:extLst>
                <a:ext uri="{FF2B5EF4-FFF2-40B4-BE49-F238E27FC236}">
                  <a16:creationId xmlns:a16="http://schemas.microsoft.com/office/drawing/2014/main" id="{06B0B49E-BA97-485C-A332-90F1B5A4867A}"/>
                </a:ext>
              </a:extLst>
            </p:cNvPr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2114;p34">
              <a:extLst>
                <a:ext uri="{FF2B5EF4-FFF2-40B4-BE49-F238E27FC236}">
                  <a16:creationId xmlns:a16="http://schemas.microsoft.com/office/drawing/2014/main" id="{D69E84AC-AEBA-4F41-9B3E-60AFF6BF4303}"/>
                </a:ext>
              </a:extLst>
            </p:cNvPr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115;p34">
              <a:extLst>
                <a:ext uri="{FF2B5EF4-FFF2-40B4-BE49-F238E27FC236}">
                  <a16:creationId xmlns:a16="http://schemas.microsoft.com/office/drawing/2014/main" id="{37CBB7C2-301A-4FCE-A490-AF042391DF5F}"/>
                </a:ext>
              </a:extLst>
            </p:cNvPr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116;p34">
              <a:extLst>
                <a:ext uri="{FF2B5EF4-FFF2-40B4-BE49-F238E27FC236}">
                  <a16:creationId xmlns:a16="http://schemas.microsoft.com/office/drawing/2014/main" id="{67CCD6A7-E945-4357-B406-2CE392AC1D1A}"/>
                </a:ext>
              </a:extLst>
            </p:cNvPr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117;p34">
              <a:extLst>
                <a:ext uri="{FF2B5EF4-FFF2-40B4-BE49-F238E27FC236}">
                  <a16:creationId xmlns:a16="http://schemas.microsoft.com/office/drawing/2014/main" id="{80EBB03E-9228-4F58-B804-3A5443DF3C25}"/>
                </a:ext>
              </a:extLst>
            </p:cNvPr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118;p34">
              <a:extLst>
                <a:ext uri="{FF2B5EF4-FFF2-40B4-BE49-F238E27FC236}">
                  <a16:creationId xmlns:a16="http://schemas.microsoft.com/office/drawing/2014/main" id="{EDD46AFE-8A72-44F5-B9ED-93AB10BFF82A}"/>
                </a:ext>
              </a:extLst>
            </p:cNvPr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119;p34">
              <a:extLst>
                <a:ext uri="{FF2B5EF4-FFF2-40B4-BE49-F238E27FC236}">
                  <a16:creationId xmlns:a16="http://schemas.microsoft.com/office/drawing/2014/main" id="{5B6408CE-3738-4DAB-B83E-9A79FE007540}"/>
                </a:ext>
              </a:extLst>
            </p:cNvPr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120;p34">
              <a:extLst>
                <a:ext uri="{FF2B5EF4-FFF2-40B4-BE49-F238E27FC236}">
                  <a16:creationId xmlns:a16="http://schemas.microsoft.com/office/drawing/2014/main" id="{467D5E1E-F8B0-4DC4-BAFA-3EB71B1BB6C1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121;p34">
              <a:extLst>
                <a:ext uri="{FF2B5EF4-FFF2-40B4-BE49-F238E27FC236}">
                  <a16:creationId xmlns:a16="http://schemas.microsoft.com/office/drawing/2014/main" id="{C9112A3D-79BC-4588-BB47-BB7DFB625598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122;p34">
              <a:extLst>
                <a:ext uri="{FF2B5EF4-FFF2-40B4-BE49-F238E27FC236}">
                  <a16:creationId xmlns:a16="http://schemas.microsoft.com/office/drawing/2014/main" id="{1EAFCD4D-6CD6-49FE-9017-6FAA6F2BAAF6}"/>
                </a:ext>
              </a:extLst>
            </p:cNvPr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123;p34">
              <a:extLst>
                <a:ext uri="{FF2B5EF4-FFF2-40B4-BE49-F238E27FC236}">
                  <a16:creationId xmlns:a16="http://schemas.microsoft.com/office/drawing/2014/main" id="{63F94CB6-01C6-448A-A44A-75A6E8937C17}"/>
                </a:ext>
              </a:extLst>
            </p:cNvPr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124;p34">
              <a:extLst>
                <a:ext uri="{FF2B5EF4-FFF2-40B4-BE49-F238E27FC236}">
                  <a16:creationId xmlns:a16="http://schemas.microsoft.com/office/drawing/2014/main" id="{AD189297-CFAD-4CFE-865E-3AEC77244B6A}"/>
                </a:ext>
              </a:extLst>
            </p:cNvPr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25;p34">
              <a:extLst>
                <a:ext uri="{FF2B5EF4-FFF2-40B4-BE49-F238E27FC236}">
                  <a16:creationId xmlns:a16="http://schemas.microsoft.com/office/drawing/2014/main" id="{7BA986E9-18C5-48B0-BB50-B2BED0CAA31A}"/>
                </a:ext>
              </a:extLst>
            </p:cNvPr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26;p34">
              <a:extLst>
                <a:ext uri="{FF2B5EF4-FFF2-40B4-BE49-F238E27FC236}">
                  <a16:creationId xmlns:a16="http://schemas.microsoft.com/office/drawing/2014/main" id="{629A8123-6997-4A79-8F5D-3399E5395581}"/>
                </a:ext>
              </a:extLst>
            </p:cNvPr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7;p34">
              <a:extLst>
                <a:ext uri="{FF2B5EF4-FFF2-40B4-BE49-F238E27FC236}">
                  <a16:creationId xmlns:a16="http://schemas.microsoft.com/office/drawing/2014/main" id="{5976E6FC-1B17-435A-81BC-7195DA50200C}"/>
                </a:ext>
              </a:extLst>
            </p:cNvPr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28;p34">
              <a:extLst>
                <a:ext uri="{FF2B5EF4-FFF2-40B4-BE49-F238E27FC236}">
                  <a16:creationId xmlns:a16="http://schemas.microsoft.com/office/drawing/2014/main" id="{20F7D533-75C7-4480-ABCE-47C6E0566CD6}"/>
                </a:ext>
              </a:extLst>
            </p:cNvPr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29;p34">
              <a:extLst>
                <a:ext uri="{FF2B5EF4-FFF2-40B4-BE49-F238E27FC236}">
                  <a16:creationId xmlns:a16="http://schemas.microsoft.com/office/drawing/2014/main" id="{246C4042-5CD4-4DA8-8616-A7177C46B936}"/>
                </a:ext>
              </a:extLst>
            </p:cNvPr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30;p34">
              <a:extLst>
                <a:ext uri="{FF2B5EF4-FFF2-40B4-BE49-F238E27FC236}">
                  <a16:creationId xmlns:a16="http://schemas.microsoft.com/office/drawing/2014/main" id="{121E71A4-B429-4E4C-837F-950B2529C2AD}"/>
                </a:ext>
              </a:extLst>
            </p:cNvPr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31;p34">
              <a:extLst>
                <a:ext uri="{FF2B5EF4-FFF2-40B4-BE49-F238E27FC236}">
                  <a16:creationId xmlns:a16="http://schemas.microsoft.com/office/drawing/2014/main" id="{16F12547-F41B-416B-9790-9E7570B23162}"/>
                </a:ext>
              </a:extLst>
            </p:cNvPr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32;p34">
              <a:extLst>
                <a:ext uri="{FF2B5EF4-FFF2-40B4-BE49-F238E27FC236}">
                  <a16:creationId xmlns:a16="http://schemas.microsoft.com/office/drawing/2014/main" id="{D22A69B6-79B6-4EBD-AFE9-D96FC66DD780}"/>
                </a:ext>
              </a:extLst>
            </p:cNvPr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33;p34">
              <a:extLst>
                <a:ext uri="{FF2B5EF4-FFF2-40B4-BE49-F238E27FC236}">
                  <a16:creationId xmlns:a16="http://schemas.microsoft.com/office/drawing/2014/main" id="{D084FABF-E21E-4444-B0C3-EE9AFD9C49B5}"/>
                </a:ext>
              </a:extLst>
            </p:cNvPr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34;p34">
              <a:extLst>
                <a:ext uri="{FF2B5EF4-FFF2-40B4-BE49-F238E27FC236}">
                  <a16:creationId xmlns:a16="http://schemas.microsoft.com/office/drawing/2014/main" id="{A7FA89A0-0A53-4F7B-8491-30F948303FBD}"/>
                </a:ext>
              </a:extLst>
            </p:cNvPr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135;p34">
              <a:extLst>
                <a:ext uri="{FF2B5EF4-FFF2-40B4-BE49-F238E27FC236}">
                  <a16:creationId xmlns:a16="http://schemas.microsoft.com/office/drawing/2014/main" id="{7B2245A1-2207-4EB5-9BFE-A57EF87D256B}"/>
                </a:ext>
              </a:extLst>
            </p:cNvPr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27" name="Google Shape;2136;p34">
                <a:extLst>
                  <a:ext uri="{FF2B5EF4-FFF2-40B4-BE49-F238E27FC236}">
                    <a16:creationId xmlns:a16="http://schemas.microsoft.com/office/drawing/2014/main" id="{D78DEC4A-D157-4121-A843-79BDBBEBD0EC}"/>
                  </a:ext>
                </a:extLst>
              </p:cNvPr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38" name="Google Shape;2137;p34">
                  <a:extLst>
                    <a:ext uri="{FF2B5EF4-FFF2-40B4-BE49-F238E27FC236}">
                      <a16:creationId xmlns:a16="http://schemas.microsoft.com/office/drawing/2014/main" id="{E218AD2D-128A-40CC-94FF-5230743AB1F4}"/>
                    </a:ext>
                  </a:extLst>
                </p:cNvPr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138;p34">
                  <a:extLst>
                    <a:ext uri="{FF2B5EF4-FFF2-40B4-BE49-F238E27FC236}">
                      <a16:creationId xmlns:a16="http://schemas.microsoft.com/office/drawing/2014/main" id="{799BB43A-49BE-4D83-8FF9-4B032E4D415B}"/>
                    </a:ext>
                  </a:extLst>
                </p:cNvPr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139;p34">
                  <a:extLst>
                    <a:ext uri="{FF2B5EF4-FFF2-40B4-BE49-F238E27FC236}">
                      <a16:creationId xmlns:a16="http://schemas.microsoft.com/office/drawing/2014/main" id="{DA1D555B-1487-49C4-8E39-78F7F1688667}"/>
                    </a:ext>
                  </a:extLst>
                </p:cNvPr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1" name="Google Shape;2140;p34">
                  <a:extLst>
                    <a:ext uri="{FF2B5EF4-FFF2-40B4-BE49-F238E27FC236}">
                      <a16:creationId xmlns:a16="http://schemas.microsoft.com/office/drawing/2014/main" id="{79475074-B7E1-434F-8F2E-CAC8E3722883}"/>
                    </a:ext>
                  </a:extLst>
                </p:cNvPr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306" name="Google Shape;2141;p34">
                    <a:extLst>
                      <a:ext uri="{FF2B5EF4-FFF2-40B4-BE49-F238E27FC236}">
                        <a16:creationId xmlns:a16="http://schemas.microsoft.com/office/drawing/2014/main" id="{0FB66ECA-6B1B-4FA5-8BC9-071E079593F7}"/>
                      </a:ext>
                    </a:extLst>
                  </p:cNvPr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2142;p34">
                    <a:extLst>
                      <a:ext uri="{FF2B5EF4-FFF2-40B4-BE49-F238E27FC236}">
                        <a16:creationId xmlns:a16="http://schemas.microsoft.com/office/drawing/2014/main" id="{AB1139F5-AAEA-499D-B434-EEA9F1897A3A}"/>
                      </a:ext>
                    </a:extLst>
                  </p:cNvPr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2" name="Google Shape;2143;p34">
                  <a:extLst>
                    <a:ext uri="{FF2B5EF4-FFF2-40B4-BE49-F238E27FC236}">
                      <a16:creationId xmlns:a16="http://schemas.microsoft.com/office/drawing/2014/main" id="{407A4028-B221-42F0-AFDB-6A21721F1033}"/>
                    </a:ext>
                  </a:extLst>
                </p:cNvPr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144;p34">
                  <a:extLst>
                    <a:ext uri="{FF2B5EF4-FFF2-40B4-BE49-F238E27FC236}">
                      <a16:creationId xmlns:a16="http://schemas.microsoft.com/office/drawing/2014/main" id="{511CBE87-204B-45EA-B7FD-BF5B5A18B537}"/>
                    </a:ext>
                  </a:extLst>
                </p:cNvPr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145;p34">
                  <a:extLst>
                    <a:ext uri="{FF2B5EF4-FFF2-40B4-BE49-F238E27FC236}">
                      <a16:creationId xmlns:a16="http://schemas.microsoft.com/office/drawing/2014/main" id="{D02A0A96-CADE-43FE-9C06-9D765FCCBF6A}"/>
                    </a:ext>
                  </a:extLst>
                </p:cNvPr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146;p34">
                  <a:extLst>
                    <a:ext uri="{FF2B5EF4-FFF2-40B4-BE49-F238E27FC236}">
                      <a16:creationId xmlns:a16="http://schemas.microsoft.com/office/drawing/2014/main" id="{36C2EE65-F815-46FD-92EF-CF7E6D95275E}"/>
                    </a:ext>
                  </a:extLst>
                </p:cNvPr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147;p34">
                  <a:extLst>
                    <a:ext uri="{FF2B5EF4-FFF2-40B4-BE49-F238E27FC236}">
                      <a16:creationId xmlns:a16="http://schemas.microsoft.com/office/drawing/2014/main" id="{4577888A-9A91-42F9-AFA7-A2A8F06F4A52}"/>
                    </a:ext>
                  </a:extLst>
                </p:cNvPr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148;p34">
                  <a:extLst>
                    <a:ext uri="{FF2B5EF4-FFF2-40B4-BE49-F238E27FC236}">
                      <a16:creationId xmlns:a16="http://schemas.microsoft.com/office/drawing/2014/main" id="{3304FFBA-0B82-49AF-AB7B-27A2A141FD29}"/>
                    </a:ext>
                  </a:extLst>
                </p:cNvPr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149;p34">
                  <a:extLst>
                    <a:ext uri="{FF2B5EF4-FFF2-40B4-BE49-F238E27FC236}">
                      <a16:creationId xmlns:a16="http://schemas.microsoft.com/office/drawing/2014/main" id="{CF66D2EF-CE62-4A0F-9553-8DFFCB14C740}"/>
                    </a:ext>
                  </a:extLst>
                </p:cNvPr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150;p34">
                  <a:extLst>
                    <a:ext uri="{FF2B5EF4-FFF2-40B4-BE49-F238E27FC236}">
                      <a16:creationId xmlns:a16="http://schemas.microsoft.com/office/drawing/2014/main" id="{EA1E808E-CAE2-4710-8724-35B0A5E8D363}"/>
                    </a:ext>
                  </a:extLst>
                </p:cNvPr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151;p34">
                  <a:extLst>
                    <a:ext uri="{FF2B5EF4-FFF2-40B4-BE49-F238E27FC236}">
                      <a16:creationId xmlns:a16="http://schemas.microsoft.com/office/drawing/2014/main" id="{C285B2DB-5C81-4317-8237-ECD61122BBE0}"/>
                    </a:ext>
                  </a:extLst>
                </p:cNvPr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152;p34">
                  <a:extLst>
                    <a:ext uri="{FF2B5EF4-FFF2-40B4-BE49-F238E27FC236}">
                      <a16:creationId xmlns:a16="http://schemas.microsoft.com/office/drawing/2014/main" id="{9804912F-28DB-4B5F-B29F-BC143B2AF3A4}"/>
                    </a:ext>
                  </a:extLst>
                </p:cNvPr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153;p34">
                  <a:extLst>
                    <a:ext uri="{FF2B5EF4-FFF2-40B4-BE49-F238E27FC236}">
                      <a16:creationId xmlns:a16="http://schemas.microsoft.com/office/drawing/2014/main" id="{78220824-765D-4F0C-91E3-127BE44551F4}"/>
                    </a:ext>
                  </a:extLst>
                </p:cNvPr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154;p34">
                  <a:extLst>
                    <a:ext uri="{FF2B5EF4-FFF2-40B4-BE49-F238E27FC236}">
                      <a16:creationId xmlns:a16="http://schemas.microsoft.com/office/drawing/2014/main" id="{D44FF775-24A8-4B4B-AFAC-C2FF8E22B5C8}"/>
                    </a:ext>
                  </a:extLst>
                </p:cNvPr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155;p34">
                  <a:extLst>
                    <a:ext uri="{FF2B5EF4-FFF2-40B4-BE49-F238E27FC236}">
                      <a16:creationId xmlns:a16="http://schemas.microsoft.com/office/drawing/2014/main" id="{3F19C77B-E8B5-46C2-A826-48E804BCCBAF}"/>
                    </a:ext>
                  </a:extLst>
                </p:cNvPr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156;p34">
                  <a:extLst>
                    <a:ext uri="{FF2B5EF4-FFF2-40B4-BE49-F238E27FC236}">
                      <a16:creationId xmlns:a16="http://schemas.microsoft.com/office/drawing/2014/main" id="{858B2CE4-B87E-4DD1-92F2-864A6606DE42}"/>
                    </a:ext>
                  </a:extLst>
                </p:cNvPr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157;p34">
                  <a:extLst>
                    <a:ext uri="{FF2B5EF4-FFF2-40B4-BE49-F238E27FC236}">
                      <a16:creationId xmlns:a16="http://schemas.microsoft.com/office/drawing/2014/main" id="{98BF7ED6-888C-4526-975F-9229083BC612}"/>
                    </a:ext>
                  </a:extLst>
                </p:cNvPr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158;p34">
                  <a:extLst>
                    <a:ext uri="{FF2B5EF4-FFF2-40B4-BE49-F238E27FC236}">
                      <a16:creationId xmlns:a16="http://schemas.microsoft.com/office/drawing/2014/main" id="{625B2810-376C-4DC3-9B79-0A4CBD3190BF}"/>
                    </a:ext>
                  </a:extLst>
                </p:cNvPr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159;p34">
                  <a:extLst>
                    <a:ext uri="{FF2B5EF4-FFF2-40B4-BE49-F238E27FC236}">
                      <a16:creationId xmlns:a16="http://schemas.microsoft.com/office/drawing/2014/main" id="{93C9BF75-7FAA-4B7C-8E30-4BDF9C9B8AB8}"/>
                    </a:ext>
                  </a:extLst>
                </p:cNvPr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160;p34">
                  <a:extLst>
                    <a:ext uri="{FF2B5EF4-FFF2-40B4-BE49-F238E27FC236}">
                      <a16:creationId xmlns:a16="http://schemas.microsoft.com/office/drawing/2014/main" id="{8A4715A6-F64E-49D1-9F12-0FC306C24C40}"/>
                    </a:ext>
                  </a:extLst>
                </p:cNvPr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161;p34">
                  <a:extLst>
                    <a:ext uri="{FF2B5EF4-FFF2-40B4-BE49-F238E27FC236}">
                      <a16:creationId xmlns:a16="http://schemas.microsoft.com/office/drawing/2014/main" id="{8772D36F-FC8A-486A-8247-C10406528DC1}"/>
                    </a:ext>
                  </a:extLst>
                </p:cNvPr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162;p34">
                  <a:extLst>
                    <a:ext uri="{FF2B5EF4-FFF2-40B4-BE49-F238E27FC236}">
                      <a16:creationId xmlns:a16="http://schemas.microsoft.com/office/drawing/2014/main" id="{E0743A0D-3935-4932-873E-9A60B7E1CF6F}"/>
                    </a:ext>
                  </a:extLst>
                </p:cNvPr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163;p34">
                  <a:extLst>
                    <a:ext uri="{FF2B5EF4-FFF2-40B4-BE49-F238E27FC236}">
                      <a16:creationId xmlns:a16="http://schemas.microsoft.com/office/drawing/2014/main" id="{6614EE51-4AFF-4A8E-A619-A36A23E4BAC6}"/>
                    </a:ext>
                  </a:extLst>
                </p:cNvPr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164;p34">
                  <a:extLst>
                    <a:ext uri="{FF2B5EF4-FFF2-40B4-BE49-F238E27FC236}">
                      <a16:creationId xmlns:a16="http://schemas.microsoft.com/office/drawing/2014/main" id="{817DE8DC-22CC-40B5-9D79-7503DFEED755}"/>
                    </a:ext>
                  </a:extLst>
                </p:cNvPr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165;p34">
                  <a:extLst>
                    <a:ext uri="{FF2B5EF4-FFF2-40B4-BE49-F238E27FC236}">
                      <a16:creationId xmlns:a16="http://schemas.microsoft.com/office/drawing/2014/main" id="{21FF3F18-0711-4CE7-8AEE-F315F0C60297}"/>
                    </a:ext>
                  </a:extLst>
                </p:cNvPr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166;p34">
                  <a:extLst>
                    <a:ext uri="{FF2B5EF4-FFF2-40B4-BE49-F238E27FC236}">
                      <a16:creationId xmlns:a16="http://schemas.microsoft.com/office/drawing/2014/main" id="{B9268BD6-08A9-4748-8474-DD57A7283F2C}"/>
                    </a:ext>
                  </a:extLst>
                </p:cNvPr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167;p34">
                  <a:extLst>
                    <a:ext uri="{FF2B5EF4-FFF2-40B4-BE49-F238E27FC236}">
                      <a16:creationId xmlns:a16="http://schemas.microsoft.com/office/drawing/2014/main" id="{7BBC06C6-A005-4933-8EE8-404293673251}"/>
                    </a:ext>
                  </a:extLst>
                </p:cNvPr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168;p34">
                  <a:extLst>
                    <a:ext uri="{FF2B5EF4-FFF2-40B4-BE49-F238E27FC236}">
                      <a16:creationId xmlns:a16="http://schemas.microsoft.com/office/drawing/2014/main" id="{7734970B-3E35-4FC8-B495-2284684CD089}"/>
                    </a:ext>
                  </a:extLst>
                </p:cNvPr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169;p34">
                  <a:extLst>
                    <a:ext uri="{FF2B5EF4-FFF2-40B4-BE49-F238E27FC236}">
                      <a16:creationId xmlns:a16="http://schemas.microsoft.com/office/drawing/2014/main" id="{0EB18169-92F1-40AD-B776-05844A77946A}"/>
                    </a:ext>
                  </a:extLst>
                </p:cNvPr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170;p34">
                  <a:extLst>
                    <a:ext uri="{FF2B5EF4-FFF2-40B4-BE49-F238E27FC236}">
                      <a16:creationId xmlns:a16="http://schemas.microsoft.com/office/drawing/2014/main" id="{2D6F9F23-76ED-4BFC-A87E-8F978F750CAE}"/>
                    </a:ext>
                  </a:extLst>
                </p:cNvPr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171;p34">
                  <a:extLst>
                    <a:ext uri="{FF2B5EF4-FFF2-40B4-BE49-F238E27FC236}">
                      <a16:creationId xmlns:a16="http://schemas.microsoft.com/office/drawing/2014/main" id="{E588B702-F132-4C9B-BEF5-3787CD7BE93D}"/>
                    </a:ext>
                  </a:extLst>
                </p:cNvPr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172;p34">
                  <a:extLst>
                    <a:ext uri="{FF2B5EF4-FFF2-40B4-BE49-F238E27FC236}">
                      <a16:creationId xmlns:a16="http://schemas.microsoft.com/office/drawing/2014/main" id="{3C3EE3AD-25B5-48D1-A791-B0A57C8C9829}"/>
                    </a:ext>
                  </a:extLst>
                </p:cNvPr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173;p34">
                  <a:extLst>
                    <a:ext uri="{FF2B5EF4-FFF2-40B4-BE49-F238E27FC236}">
                      <a16:creationId xmlns:a16="http://schemas.microsoft.com/office/drawing/2014/main" id="{EC0745E7-E73E-4803-BDDD-953F57C98A49}"/>
                    </a:ext>
                  </a:extLst>
                </p:cNvPr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174;p34">
                  <a:extLst>
                    <a:ext uri="{FF2B5EF4-FFF2-40B4-BE49-F238E27FC236}">
                      <a16:creationId xmlns:a16="http://schemas.microsoft.com/office/drawing/2014/main" id="{C5410554-F424-44F6-9C57-5902D4CCD120}"/>
                    </a:ext>
                  </a:extLst>
                </p:cNvPr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175;p34">
                  <a:extLst>
                    <a:ext uri="{FF2B5EF4-FFF2-40B4-BE49-F238E27FC236}">
                      <a16:creationId xmlns:a16="http://schemas.microsoft.com/office/drawing/2014/main" id="{0493C2F0-63B4-45F8-BA84-1CE44FCB726A}"/>
                    </a:ext>
                  </a:extLst>
                </p:cNvPr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176;p34">
                  <a:extLst>
                    <a:ext uri="{FF2B5EF4-FFF2-40B4-BE49-F238E27FC236}">
                      <a16:creationId xmlns:a16="http://schemas.microsoft.com/office/drawing/2014/main" id="{C373D26B-C458-4D38-9F7B-6398378C5487}"/>
                    </a:ext>
                  </a:extLst>
                </p:cNvPr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177;p34">
                  <a:extLst>
                    <a:ext uri="{FF2B5EF4-FFF2-40B4-BE49-F238E27FC236}">
                      <a16:creationId xmlns:a16="http://schemas.microsoft.com/office/drawing/2014/main" id="{50731AB4-DA14-44F9-8179-6A3BFAF03A48}"/>
                    </a:ext>
                  </a:extLst>
                </p:cNvPr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178;p34">
                  <a:extLst>
                    <a:ext uri="{FF2B5EF4-FFF2-40B4-BE49-F238E27FC236}">
                      <a16:creationId xmlns:a16="http://schemas.microsoft.com/office/drawing/2014/main" id="{B109DDA4-55FF-4E57-85BE-EC81B785E690}"/>
                    </a:ext>
                  </a:extLst>
                </p:cNvPr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179;p34">
                  <a:extLst>
                    <a:ext uri="{FF2B5EF4-FFF2-40B4-BE49-F238E27FC236}">
                      <a16:creationId xmlns:a16="http://schemas.microsoft.com/office/drawing/2014/main" id="{8FD98C36-107B-4C17-BC25-3C3C195F5FB5}"/>
                    </a:ext>
                  </a:extLst>
                </p:cNvPr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180;p34">
                  <a:extLst>
                    <a:ext uri="{FF2B5EF4-FFF2-40B4-BE49-F238E27FC236}">
                      <a16:creationId xmlns:a16="http://schemas.microsoft.com/office/drawing/2014/main" id="{51DD163C-8A39-4414-AF8D-3AC625B1629D}"/>
                    </a:ext>
                  </a:extLst>
                </p:cNvPr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181;p34">
                  <a:extLst>
                    <a:ext uri="{FF2B5EF4-FFF2-40B4-BE49-F238E27FC236}">
                      <a16:creationId xmlns:a16="http://schemas.microsoft.com/office/drawing/2014/main" id="{EDE222A7-2F0F-4F83-8F8E-B3D4C95AB34B}"/>
                    </a:ext>
                  </a:extLst>
                </p:cNvPr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182;p34">
                  <a:extLst>
                    <a:ext uri="{FF2B5EF4-FFF2-40B4-BE49-F238E27FC236}">
                      <a16:creationId xmlns:a16="http://schemas.microsoft.com/office/drawing/2014/main" id="{60FA325D-4656-4473-A1EF-0533EF91DA09}"/>
                    </a:ext>
                  </a:extLst>
                </p:cNvPr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183;p34">
                  <a:extLst>
                    <a:ext uri="{FF2B5EF4-FFF2-40B4-BE49-F238E27FC236}">
                      <a16:creationId xmlns:a16="http://schemas.microsoft.com/office/drawing/2014/main" id="{E8CE53E6-CD9B-4933-B121-385B0B7F2D67}"/>
                    </a:ext>
                  </a:extLst>
                </p:cNvPr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184;p34">
                  <a:extLst>
                    <a:ext uri="{FF2B5EF4-FFF2-40B4-BE49-F238E27FC236}">
                      <a16:creationId xmlns:a16="http://schemas.microsoft.com/office/drawing/2014/main" id="{65EEDD6B-3B18-46A6-8E7B-EC5524371CEA}"/>
                    </a:ext>
                  </a:extLst>
                </p:cNvPr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185;p34">
                  <a:extLst>
                    <a:ext uri="{FF2B5EF4-FFF2-40B4-BE49-F238E27FC236}">
                      <a16:creationId xmlns:a16="http://schemas.microsoft.com/office/drawing/2014/main" id="{3BBC6E38-DD32-4910-B7D5-17783B1813DF}"/>
                    </a:ext>
                  </a:extLst>
                </p:cNvPr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186;p34">
                  <a:extLst>
                    <a:ext uri="{FF2B5EF4-FFF2-40B4-BE49-F238E27FC236}">
                      <a16:creationId xmlns:a16="http://schemas.microsoft.com/office/drawing/2014/main" id="{F392593B-1069-40F5-B3F8-80A06F378A06}"/>
                    </a:ext>
                  </a:extLst>
                </p:cNvPr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187;p34">
                  <a:extLst>
                    <a:ext uri="{FF2B5EF4-FFF2-40B4-BE49-F238E27FC236}">
                      <a16:creationId xmlns:a16="http://schemas.microsoft.com/office/drawing/2014/main" id="{B025EBC9-5E4E-49C6-BF9A-9F29E54CD252}"/>
                    </a:ext>
                  </a:extLst>
                </p:cNvPr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188;p34">
                  <a:extLst>
                    <a:ext uri="{FF2B5EF4-FFF2-40B4-BE49-F238E27FC236}">
                      <a16:creationId xmlns:a16="http://schemas.microsoft.com/office/drawing/2014/main" id="{842A2E83-9413-408A-8428-68DAB1D403D6}"/>
                    </a:ext>
                  </a:extLst>
                </p:cNvPr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189;p34">
                  <a:extLst>
                    <a:ext uri="{FF2B5EF4-FFF2-40B4-BE49-F238E27FC236}">
                      <a16:creationId xmlns:a16="http://schemas.microsoft.com/office/drawing/2014/main" id="{C76E7BBB-FFC8-4BD4-8685-62401038EB81}"/>
                    </a:ext>
                  </a:extLst>
                </p:cNvPr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190;p34">
                  <a:extLst>
                    <a:ext uri="{FF2B5EF4-FFF2-40B4-BE49-F238E27FC236}">
                      <a16:creationId xmlns:a16="http://schemas.microsoft.com/office/drawing/2014/main" id="{F9363A59-84FE-4529-96E7-2DFE31364C91}"/>
                    </a:ext>
                  </a:extLst>
                </p:cNvPr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191;p34">
                  <a:extLst>
                    <a:ext uri="{FF2B5EF4-FFF2-40B4-BE49-F238E27FC236}">
                      <a16:creationId xmlns:a16="http://schemas.microsoft.com/office/drawing/2014/main" id="{9835C76A-29E7-4DA7-97B0-4B5BE5B8274B}"/>
                    </a:ext>
                  </a:extLst>
                </p:cNvPr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192;p34">
                  <a:extLst>
                    <a:ext uri="{FF2B5EF4-FFF2-40B4-BE49-F238E27FC236}">
                      <a16:creationId xmlns:a16="http://schemas.microsoft.com/office/drawing/2014/main" id="{8035DEB2-EA79-48C5-9EE2-4C6C43425C83}"/>
                    </a:ext>
                  </a:extLst>
                </p:cNvPr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193;p34">
                  <a:extLst>
                    <a:ext uri="{FF2B5EF4-FFF2-40B4-BE49-F238E27FC236}">
                      <a16:creationId xmlns:a16="http://schemas.microsoft.com/office/drawing/2014/main" id="{83A46479-30D5-41B9-9EF7-D8EBD573543C}"/>
                    </a:ext>
                  </a:extLst>
                </p:cNvPr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194;p34">
                  <a:extLst>
                    <a:ext uri="{FF2B5EF4-FFF2-40B4-BE49-F238E27FC236}">
                      <a16:creationId xmlns:a16="http://schemas.microsoft.com/office/drawing/2014/main" id="{251060C2-4D3B-4268-BAAF-9146E3E3AEDE}"/>
                    </a:ext>
                  </a:extLst>
                </p:cNvPr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195;p34">
                  <a:extLst>
                    <a:ext uri="{FF2B5EF4-FFF2-40B4-BE49-F238E27FC236}">
                      <a16:creationId xmlns:a16="http://schemas.microsoft.com/office/drawing/2014/main" id="{EF066D52-9DE9-40AA-828A-4F0E3C519A47}"/>
                    </a:ext>
                  </a:extLst>
                </p:cNvPr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196;p34">
                  <a:extLst>
                    <a:ext uri="{FF2B5EF4-FFF2-40B4-BE49-F238E27FC236}">
                      <a16:creationId xmlns:a16="http://schemas.microsoft.com/office/drawing/2014/main" id="{0AAEA5D6-BE9C-4C31-82D7-D9CA4F16C3E3}"/>
                    </a:ext>
                  </a:extLst>
                </p:cNvPr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197;p34">
                  <a:extLst>
                    <a:ext uri="{FF2B5EF4-FFF2-40B4-BE49-F238E27FC236}">
                      <a16:creationId xmlns:a16="http://schemas.microsoft.com/office/drawing/2014/main" id="{2FDA2D47-2DCD-431E-8C3B-BA7DC91FDCD4}"/>
                    </a:ext>
                  </a:extLst>
                </p:cNvPr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198;p34">
                  <a:extLst>
                    <a:ext uri="{FF2B5EF4-FFF2-40B4-BE49-F238E27FC236}">
                      <a16:creationId xmlns:a16="http://schemas.microsoft.com/office/drawing/2014/main" id="{753E7D42-4202-44E4-A55C-A82FB7BAE67C}"/>
                    </a:ext>
                  </a:extLst>
                </p:cNvPr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199;p34">
                  <a:extLst>
                    <a:ext uri="{FF2B5EF4-FFF2-40B4-BE49-F238E27FC236}">
                      <a16:creationId xmlns:a16="http://schemas.microsoft.com/office/drawing/2014/main" id="{6AFC954C-BFAD-410F-BCBB-7CC4D3903A67}"/>
                    </a:ext>
                  </a:extLst>
                </p:cNvPr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200;p34">
                  <a:extLst>
                    <a:ext uri="{FF2B5EF4-FFF2-40B4-BE49-F238E27FC236}">
                      <a16:creationId xmlns:a16="http://schemas.microsoft.com/office/drawing/2014/main" id="{EE7B86AD-8ACE-4908-9E5E-C1F0BD78C63D}"/>
                    </a:ext>
                  </a:extLst>
                </p:cNvPr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2201;p34">
                  <a:extLst>
                    <a:ext uri="{FF2B5EF4-FFF2-40B4-BE49-F238E27FC236}">
                      <a16:creationId xmlns:a16="http://schemas.microsoft.com/office/drawing/2014/main" id="{9606F351-F144-42EF-8D94-791F7CB5BECF}"/>
                    </a:ext>
                  </a:extLst>
                </p:cNvPr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2202;p34">
                  <a:extLst>
                    <a:ext uri="{FF2B5EF4-FFF2-40B4-BE49-F238E27FC236}">
                      <a16:creationId xmlns:a16="http://schemas.microsoft.com/office/drawing/2014/main" id="{535420DA-DBCD-45D6-BC2A-775DAE60188B}"/>
                    </a:ext>
                  </a:extLst>
                </p:cNvPr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2203;p34">
                  <a:extLst>
                    <a:ext uri="{FF2B5EF4-FFF2-40B4-BE49-F238E27FC236}">
                      <a16:creationId xmlns:a16="http://schemas.microsoft.com/office/drawing/2014/main" id="{9D4B9D9E-CD46-4D2F-95A8-E35DA742C0BD}"/>
                    </a:ext>
                  </a:extLst>
                </p:cNvPr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2204;p34">
                  <a:extLst>
                    <a:ext uri="{FF2B5EF4-FFF2-40B4-BE49-F238E27FC236}">
                      <a16:creationId xmlns:a16="http://schemas.microsoft.com/office/drawing/2014/main" id="{24514A02-7074-4053-876A-6422A86D12AF}"/>
                    </a:ext>
                  </a:extLst>
                </p:cNvPr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2205;p34">
                  <a:extLst>
                    <a:ext uri="{FF2B5EF4-FFF2-40B4-BE49-F238E27FC236}">
                      <a16:creationId xmlns:a16="http://schemas.microsoft.com/office/drawing/2014/main" id="{59ECA92E-9E0C-428B-9242-DA18F134A663}"/>
                    </a:ext>
                  </a:extLst>
                </p:cNvPr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2206;p34">
                  <a:extLst>
                    <a:ext uri="{FF2B5EF4-FFF2-40B4-BE49-F238E27FC236}">
                      <a16:creationId xmlns:a16="http://schemas.microsoft.com/office/drawing/2014/main" id="{3B7101D1-CD04-4C3F-81F5-FD1E84F8A5D8}"/>
                    </a:ext>
                  </a:extLst>
                </p:cNvPr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" name="Google Shape;2207;p34">
                <a:extLst>
                  <a:ext uri="{FF2B5EF4-FFF2-40B4-BE49-F238E27FC236}">
                    <a16:creationId xmlns:a16="http://schemas.microsoft.com/office/drawing/2014/main" id="{B4134317-F6C1-45C9-9584-CAEEB3388CE1}"/>
                  </a:ext>
                </a:extLst>
              </p:cNvPr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29" name="Google Shape;2208;p34">
                  <a:extLst>
                    <a:ext uri="{FF2B5EF4-FFF2-40B4-BE49-F238E27FC236}">
                      <a16:creationId xmlns:a16="http://schemas.microsoft.com/office/drawing/2014/main" id="{A623F6C3-3959-4200-BC70-F1B72B4ED1EE}"/>
                    </a:ext>
                  </a:extLst>
                </p:cNvPr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33" name="Google Shape;2209;p34">
                    <a:extLst>
                      <a:ext uri="{FF2B5EF4-FFF2-40B4-BE49-F238E27FC236}">
                        <a16:creationId xmlns:a16="http://schemas.microsoft.com/office/drawing/2014/main" id="{1DC2FC9A-F330-4B17-BA12-D33442F43516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210;p34">
                    <a:extLst>
                      <a:ext uri="{FF2B5EF4-FFF2-40B4-BE49-F238E27FC236}">
                        <a16:creationId xmlns:a16="http://schemas.microsoft.com/office/drawing/2014/main" id="{C84B02F9-C3DE-430A-8A37-D233345CB420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211;p34">
                    <a:extLst>
                      <a:ext uri="{FF2B5EF4-FFF2-40B4-BE49-F238E27FC236}">
                        <a16:creationId xmlns:a16="http://schemas.microsoft.com/office/drawing/2014/main" id="{E080D172-685E-45B5-AFE7-FDA981EE5B95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212;p34">
                    <a:extLst>
                      <a:ext uri="{FF2B5EF4-FFF2-40B4-BE49-F238E27FC236}">
                        <a16:creationId xmlns:a16="http://schemas.microsoft.com/office/drawing/2014/main" id="{5C51AEA4-1658-4B60-A795-5977161C117C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213;p34">
                    <a:extLst>
                      <a:ext uri="{FF2B5EF4-FFF2-40B4-BE49-F238E27FC236}">
                        <a16:creationId xmlns:a16="http://schemas.microsoft.com/office/drawing/2014/main" id="{2C7A043F-8ED7-4AA0-8EDF-C1EBAB97FE0C}"/>
                      </a:ext>
                    </a:extLst>
                  </p:cNvPr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0" name="Google Shape;2214;p34">
                  <a:extLst>
                    <a:ext uri="{FF2B5EF4-FFF2-40B4-BE49-F238E27FC236}">
                      <a16:creationId xmlns:a16="http://schemas.microsoft.com/office/drawing/2014/main" id="{6479A3BE-ECA0-406E-9AE2-C8634D33BB98}"/>
                    </a:ext>
                  </a:extLst>
                </p:cNvPr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215;p34">
                  <a:extLst>
                    <a:ext uri="{FF2B5EF4-FFF2-40B4-BE49-F238E27FC236}">
                      <a16:creationId xmlns:a16="http://schemas.microsoft.com/office/drawing/2014/main" id="{9A41947F-30E6-49A6-8677-BEB6637A0BD3}"/>
                    </a:ext>
                  </a:extLst>
                </p:cNvPr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216;p34">
                  <a:extLst>
                    <a:ext uri="{FF2B5EF4-FFF2-40B4-BE49-F238E27FC236}">
                      <a16:creationId xmlns:a16="http://schemas.microsoft.com/office/drawing/2014/main" id="{2A30CB8A-C7EE-4030-AEEC-897EE499F780}"/>
                    </a:ext>
                  </a:extLst>
                </p:cNvPr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" name="Google Shape;2217;p34">
              <a:extLst>
                <a:ext uri="{FF2B5EF4-FFF2-40B4-BE49-F238E27FC236}">
                  <a16:creationId xmlns:a16="http://schemas.microsoft.com/office/drawing/2014/main" id="{67DE2808-DD44-4D29-89C9-5F91B976EC13}"/>
                </a:ext>
              </a:extLst>
            </p:cNvPr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18;p34">
              <a:extLst>
                <a:ext uri="{FF2B5EF4-FFF2-40B4-BE49-F238E27FC236}">
                  <a16:creationId xmlns:a16="http://schemas.microsoft.com/office/drawing/2014/main" id="{52B93DEE-FD57-4B29-B931-8D3E2EF65C54}"/>
                </a:ext>
              </a:extLst>
            </p:cNvPr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19;p34">
              <a:extLst>
                <a:ext uri="{FF2B5EF4-FFF2-40B4-BE49-F238E27FC236}">
                  <a16:creationId xmlns:a16="http://schemas.microsoft.com/office/drawing/2014/main" id="{B376B2E8-207D-470D-A188-1D3079373D33}"/>
                </a:ext>
              </a:extLst>
            </p:cNvPr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20;p34">
              <a:extLst>
                <a:ext uri="{FF2B5EF4-FFF2-40B4-BE49-F238E27FC236}">
                  <a16:creationId xmlns:a16="http://schemas.microsoft.com/office/drawing/2014/main" id="{C8A31C26-711F-4C45-8A7E-26320F103825}"/>
                </a:ext>
              </a:extLst>
            </p:cNvPr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21;p34">
              <a:extLst>
                <a:ext uri="{FF2B5EF4-FFF2-40B4-BE49-F238E27FC236}">
                  <a16:creationId xmlns:a16="http://schemas.microsoft.com/office/drawing/2014/main" id="{D8C2947A-2BA5-4032-A425-CD45A5D9E539}"/>
                </a:ext>
              </a:extLst>
            </p:cNvPr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22;p34">
              <a:extLst>
                <a:ext uri="{FF2B5EF4-FFF2-40B4-BE49-F238E27FC236}">
                  <a16:creationId xmlns:a16="http://schemas.microsoft.com/office/drawing/2014/main" id="{37DDABC8-CE1D-4E0E-8B88-10F9E6DF2ECB}"/>
                </a:ext>
              </a:extLst>
            </p:cNvPr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2223;p34">
            <a:extLst>
              <a:ext uri="{FF2B5EF4-FFF2-40B4-BE49-F238E27FC236}">
                <a16:creationId xmlns:a16="http://schemas.microsoft.com/office/drawing/2014/main" id="{86503440-00E4-43B0-BE02-1CF1A8F86BF4}"/>
              </a:ext>
            </a:extLst>
          </p:cNvPr>
          <p:cNvSpPr txBox="1">
            <a:spLocks/>
          </p:cNvSpPr>
          <p:nvPr/>
        </p:nvSpPr>
        <p:spPr>
          <a:xfrm>
            <a:off x="277703" y="915257"/>
            <a:ext cx="6050822" cy="4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ru-RU" sz="3600" b="1" dirty="0">
                <a:latin typeface="+mj-lt"/>
              </a:rPr>
              <a:t>Спасибо за внимание!</a:t>
            </a:r>
          </a:p>
        </p:txBody>
      </p:sp>
      <p:sp>
        <p:nvSpPr>
          <p:cNvPr id="309" name="Google Shape;2224;p34">
            <a:extLst>
              <a:ext uri="{FF2B5EF4-FFF2-40B4-BE49-F238E27FC236}">
                <a16:creationId xmlns:a16="http://schemas.microsoft.com/office/drawing/2014/main" id="{EA1700DF-06FD-40D7-BA85-0186342F9EA7}"/>
              </a:ext>
            </a:extLst>
          </p:cNvPr>
          <p:cNvSpPr txBox="1">
            <a:spLocks/>
          </p:cNvSpPr>
          <p:nvPr/>
        </p:nvSpPr>
        <p:spPr>
          <a:xfrm>
            <a:off x="982138" y="1670751"/>
            <a:ext cx="2531201" cy="180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ru-RU" sz="1600" dirty="0">
                <a:solidFill>
                  <a:schemeClr val="accent2"/>
                </a:solidFill>
                <a:latin typeface="+mn-lt"/>
                <a:ea typeface="Barlow"/>
                <a:cs typeface="Barlow"/>
                <a:sym typeface="Barlow"/>
              </a:rPr>
              <a:t>Директор по развитию</a:t>
            </a:r>
          </a:p>
          <a:p>
            <a:pPr marL="0" indent="0">
              <a:buFont typeface="Barlow Light"/>
              <a:buNone/>
            </a:pPr>
            <a:r>
              <a:rPr lang="ru-RU" sz="1600" dirty="0">
                <a:solidFill>
                  <a:schemeClr val="accent2"/>
                </a:solidFill>
                <a:latin typeface="+mn-lt"/>
                <a:ea typeface="Barlow"/>
                <a:cs typeface="Barlow"/>
                <a:sym typeface="Barlow"/>
              </a:rPr>
              <a:t>«Юниверс-Софт»</a:t>
            </a:r>
          </a:p>
          <a:p>
            <a:pPr marL="0" indent="0">
              <a:buFont typeface="Barlow Light"/>
              <a:buNone/>
            </a:pPr>
            <a:r>
              <a:rPr lang="ru-RU" sz="1600" b="1" dirty="0">
                <a:solidFill>
                  <a:schemeClr val="accent2"/>
                </a:solidFill>
                <a:latin typeface="+mn-lt"/>
                <a:ea typeface="Barlow"/>
                <a:cs typeface="Barlow"/>
                <a:sym typeface="Barlow"/>
              </a:rPr>
              <a:t>Бученков Евгений</a:t>
            </a:r>
          </a:p>
          <a:p>
            <a:pPr marL="0" indent="0">
              <a:buFont typeface="Barlow Light"/>
              <a:buNone/>
            </a:pPr>
            <a:r>
              <a:rPr lang="ru-RU" sz="1600" dirty="0">
                <a:solidFill>
                  <a:schemeClr val="accent2"/>
                </a:solidFill>
                <a:latin typeface="+mn-lt"/>
                <a:ea typeface="Barlow"/>
                <a:cs typeface="Barlow"/>
                <a:sym typeface="Barlow"/>
                <a:hlinkClick r:id="rId4"/>
              </a:rPr>
              <a:t>evg@universe-soft.ru</a:t>
            </a:r>
            <a:endParaRPr lang="ru-RU" sz="1600" dirty="0">
              <a:solidFill>
                <a:schemeClr val="accent2"/>
              </a:solidFill>
              <a:latin typeface="+mn-lt"/>
              <a:ea typeface="Barlow"/>
              <a:cs typeface="Barlow"/>
              <a:sym typeface="Barlow"/>
            </a:endParaRPr>
          </a:p>
          <a:p>
            <a:pPr marL="0" indent="0">
              <a:buFont typeface="Barlow Light"/>
              <a:buNone/>
            </a:pPr>
            <a:r>
              <a:rPr lang="ru-RU" sz="1600" dirty="0">
                <a:solidFill>
                  <a:schemeClr val="accent2"/>
                </a:solidFill>
                <a:latin typeface="+mn-lt"/>
                <a:ea typeface="Barlow"/>
                <a:cs typeface="Barlow"/>
                <a:sym typeface="Barlow"/>
              </a:rPr>
              <a:t>+7-926-155-02-85</a:t>
            </a:r>
          </a:p>
          <a:p>
            <a:pPr marL="0" indent="0">
              <a:buFont typeface="Barlow Light"/>
              <a:buNone/>
            </a:pPr>
            <a:endParaRPr lang="ru-RU" sz="2400" b="1" dirty="0">
              <a:solidFill>
                <a:schemeClr val="accent2"/>
              </a:solidFill>
              <a:latin typeface="Raleway Thin" panose="020B0604020202020204" charset="-52"/>
              <a:ea typeface="Barlow"/>
              <a:cs typeface="Barlow"/>
              <a:sym typeface="Barlo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AB3D4-CC1B-49E4-A389-6737958FA3C6}"/>
              </a:ext>
            </a:extLst>
          </p:cNvPr>
          <p:cNvSpPr txBox="1"/>
          <p:nvPr/>
        </p:nvSpPr>
        <p:spPr>
          <a:xfrm>
            <a:off x="274328" y="3975856"/>
            <a:ext cx="358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+mj-lt"/>
              </a:rPr>
              <a:t>Напиши мне в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WhatsApp</a:t>
            </a:r>
            <a:endParaRPr lang="ru-RU" sz="2000" b="1" dirty="0">
              <a:solidFill>
                <a:srgbClr val="00B050"/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+mj-lt"/>
              </a:rPr>
              <a:t>и получи скидку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 20%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CED056-8A84-477E-827D-05A9D46DD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741" y="1720871"/>
            <a:ext cx="1629902" cy="16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3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09098" y="655140"/>
            <a:ext cx="4493941" cy="465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n-lt"/>
              </a:rPr>
              <a:t>Нам доверяют</a:t>
            </a:r>
            <a:endParaRPr sz="3600" dirty="0">
              <a:latin typeface="+mn-lt"/>
            </a:endParaRPr>
          </a:p>
        </p:txBody>
      </p:sp>
      <p:pic>
        <p:nvPicPr>
          <p:cNvPr id="7" name="deltakl.png">
            <a:extLst>
              <a:ext uri="{FF2B5EF4-FFF2-40B4-BE49-F238E27FC236}">
                <a16:creationId xmlns:a16="http://schemas.microsoft.com/office/drawing/2014/main" id="{22E982B9-21B7-450A-8863-AE7A076E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89" y="4409449"/>
            <a:ext cx="2052038" cy="339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E7658C-AAF3-48D9-B7F3-1F56F584A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47" y="4062582"/>
            <a:ext cx="1200502" cy="6937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0FB00-2EC4-4792-95EE-CE6725291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1727" y="1401477"/>
            <a:ext cx="1419225" cy="588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AFA1DB-C58A-48B6-BD4A-B6FB5B76C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526" y="3350184"/>
            <a:ext cx="1363626" cy="6787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DAD5F9-A383-4D18-9A36-197F3333F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3271" y="2426641"/>
            <a:ext cx="1926877" cy="4817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2DD1077-52F5-44B2-A43A-4250B9AA7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6121" y="1537376"/>
            <a:ext cx="2898005" cy="4872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980892-BDAE-4334-A72D-51913EB640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048" y="1437961"/>
            <a:ext cx="1745473" cy="6860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82F15CA-7E25-4BB5-BB11-2BC88B9296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7048" y="2452589"/>
            <a:ext cx="1750249" cy="525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7A3EB6-37B1-4B89-B905-D834893AEA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497" y="3164703"/>
            <a:ext cx="1660572" cy="8692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61AE9C-522A-41B8-99ED-698CE21E1C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5196" y="2524906"/>
            <a:ext cx="1781175" cy="381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E2862A-8F8C-4F55-93A6-8213CA2289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23873" y="3215941"/>
            <a:ext cx="2205671" cy="7668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35D35F3-E568-4B19-948E-5C21E643C6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7882" y="4287099"/>
            <a:ext cx="2335802" cy="583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8DAF42-6994-4202-9446-E906634B56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71727" y="136949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605E3C-8A0E-4AE7-989C-CF135DAC3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24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30871" y="677779"/>
            <a:ext cx="5308475" cy="4320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Задачи автоматизации</a:t>
            </a:r>
            <a:endParaRPr sz="36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D4E798-3B64-4FF3-9E62-9D14F1FDB6FC}"/>
              </a:ext>
            </a:extLst>
          </p:cNvPr>
          <p:cNvSpPr txBox="1"/>
          <p:nvPr/>
        </p:nvSpPr>
        <p:spPr>
          <a:xfrm>
            <a:off x="430871" y="3454952"/>
            <a:ext cx="280756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и ведение пациентов (ЭМК)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персоналом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заработной платы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препаратов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Складской учет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Финансовый учет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Отчетность и аналитика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041B2A-A78B-4139-8164-E50AADC0510C}"/>
              </a:ext>
            </a:extLst>
          </p:cNvPr>
          <p:cNvSpPr txBox="1"/>
          <p:nvPr/>
        </p:nvSpPr>
        <p:spPr>
          <a:xfrm>
            <a:off x="3192029" y="3457403"/>
            <a:ext cx="2888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всех телефонных звонков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</a:t>
            </a:r>
            <a:r>
              <a:rPr lang="en-US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IP-</a:t>
            </a: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телефонией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онлайн записи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Лидогенерация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карты Wallet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Лояльность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324C3-87FA-436E-A662-84B3D3111F0B}"/>
              </a:ext>
            </a:extLst>
          </p:cNvPr>
          <p:cNvSpPr txBox="1"/>
          <p:nvPr/>
        </p:nvSpPr>
        <p:spPr>
          <a:xfrm>
            <a:off x="6080526" y="3454952"/>
            <a:ext cx="2715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онлайн касс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ЭЦП врача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маркированными товарами (МДЛП)</a:t>
            </a:r>
            <a:endParaRPr lang="en-US" sz="1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государственная информационная система в сфере здравоохранения</a:t>
            </a:r>
          </a:p>
        </p:txBody>
      </p:sp>
      <p:grpSp>
        <p:nvGrpSpPr>
          <p:cNvPr id="29" name="Google Shape;4349;p48">
            <a:extLst>
              <a:ext uri="{FF2B5EF4-FFF2-40B4-BE49-F238E27FC236}">
                <a16:creationId xmlns:a16="http://schemas.microsoft.com/office/drawing/2014/main" id="{27CAB806-876A-4AE0-BB7F-A9E813A4CA9C}"/>
              </a:ext>
            </a:extLst>
          </p:cNvPr>
          <p:cNvGrpSpPr/>
          <p:nvPr/>
        </p:nvGrpSpPr>
        <p:grpSpPr>
          <a:xfrm>
            <a:off x="1340098" y="1351100"/>
            <a:ext cx="992600" cy="1171977"/>
            <a:chOff x="2181300" y="231400"/>
            <a:chExt cx="4262637" cy="4762499"/>
          </a:xfrm>
        </p:grpSpPr>
        <p:sp>
          <p:nvSpPr>
            <p:cNvPr id="30" name="Google Shape;4350;p48">
              <a:extLst>
                <a:ext uri="{FF2B5EF4-FFF2-40B4-BE49-F238E27FC236}">
                  <a16:creationId xmlns:a16="http://schemas.microsoft.com/office/drawing/2014/main" id="{598FB0E5-BBC6-40C7-AD62-BD53C0D068CF}"/>
                </a:ext>
              </a:extLst>
            </p:cNvPr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351;p48">
              <a:extLst>
                <a:ext uri="{FF2B5EF4-FFF2-40B4-BE49-F238E27FC236}">
                  <a16:creationId xmlns:a16="http://schemas.microsoft.com/office/drawing/2014/main" id="{BE225966-70AE-4534-9CBA-33F2218C063B}"/>
                </a:ext>
              </a:extLst>
            </p:cNvPr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352;p48">
              <a:extLst>
                <a:ext uri="{FF2B5EF4-FFF2-40B4-BE49-F238E27FC236}">
                  <a16:creationId xmlns:a16="http://schemas.microsoft.com/office/drawing/2014/main" id="{2EBEA610-C915-4BDF-A18F-859DFC55D9D0}"/>
                </a:ext>
              </a:extLst>
            </p:cNvPr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353;p48">
              <a:extLst>
                <a:ext uri="{FF2B5EF4-FFF2-40B4-BE49-F238E27FC236}">
                  <a16:creationId xmlns:a16="http://schemas.microsoft.com/office/drawing/2014/main" id="{8D96F92C-6596-45A6-926E-FA3940922F4F}"/>
                </a:ext>
              </a:extLst>
            </p:cNvPr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54;p48">
              <a:extLst>
                <a:ext uri="{FF2B5EF4-FFF2-40B4-BE49-F238E27FC236}">
                  <a16:creationId xmlns:a16="http://schemas.microsoft.com/office/drawing/2014/main" id="{17B29528-9F47-4EE4-9152-EE2C9C5D7BAE}"/>
                </a:ext>
              </a:extLst>
            </p:cNvPr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355;p48">
              <a:extLst>
                <a:ext uri="{FF2B5EF4-FFF2-40B4-BE49-F238E27FC236}">
                  <a16:creationId xmlns:a16="http://schemas.microsoft.com/office/drawing/2014/main" id="{5E7FC78F-7F10-4683-830C-FF21060A3269}"/>
                </a:ext>
              </a:extLst>
            </p:cNvPr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56;p48">
              <a:extLst>
                <a:ext uri="{FF2B5EF4-FFF2-40B4-BE49-F238E27FC236}">
                  <a16:creationId xmlns:a16="http://schemas.microsoft.com/office/drawing/2014/main" id="{AAC1C728-4132-400E-8905-494DCC0F4681}"/>
                </a:ext>
              </a:extLst>
            </p:cNvPr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357;p48">
              <a:extLst>
                <a:ext uri="{FF2B5EF4-FFF2-40B4-BE49-F238E27FC236}">
                  <a16:creationId xmlns:a16="http://schemas.microsoft.com/office/drawing/2014/main" id="{BDC08409-D057-4310-9FFC-DF43611F1E37}"/>
                </a:ext>
              </a:extLst>
            </p:cNvPr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58;p48">
              <a:extLst>
                <a:ext uri="{FF2B5EF4-FFF2-40B4-BE49-F238E27FC236}">
                  <a16:creationId xmlns:a16="http://schemas.microsoft.com/office/drawing/2014/main" id="{E168E093-410F-458D-9ED9-1896F1173158}"/>
                </a:ext>
              </a:extLst>
            </p:cNvPr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359;p48">
              <a:extLst>
                <a:ext uri="{FF2B5EF4-FFF2-40B4-BE49-F238E27FC236}">
                  <a16:creationId xmlns:a16="http://schemas.microsoft.com/office/drawing/2014/main" id="{69D23F8F-B1FF-4F05-8E5F-B98182D71DB5}"/>
                </a:ext>
              </a:extLst>
            </p:cNvPr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360;p48">
              <a:extLst>
                <a:ext uri="{FF2B5EF4-FFF2-40B4-BE49-F238E27FC236}">
                  <a16:creationId xmlns:a16="http://schemas.microsoft.com/office/drawing/2014/main" id="{9174F9B6-2E3A-4BBE-8EE9-D8D1F7B51891}"/>
                </a:ext>
              </a:extLst>
            </p:cNvPr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61;p48">
              <a:extLst>
                <a:ext uri="{FF2B5EF4-FFF2-40B4-BE49-F238E27FC236}">
                  <a16:creationId xmlns:a16="http://schemas.microsoft.com/office/drawing/2014/main" id="{103FB9CC-E677-4BD1-9B6E-FBEA6F34A4E4}"/>
                </a:ext>
              </a:extLst>
            </p:cNvPr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62;p48">
              <a:extLst>
                <a:ext uri="{FF2B5EF4-FFF2-40B4-BE49-F238E27FC236}">
                  <a16:creationId xmlns:a16="http://schemas.microsoft.com/office/drawing/2014/main" id="{23187FC6-1DB8-48DB-A27C-5FD2391291B5}"/>
                </a:ext>
              </a:extLst>
            </p:cNvPr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63;p48">
              <a:extLst>
                <a:ext uri="{FF2B5EF4-FFF2-40B4-BE49-F238E27FC236}">
                  <a16:creationId xmlns:a16="http://schemas.microsoft.com/office/drawing/2014/main" id="{F64F8DF6-7403-4907-AA85-A0C200979222}"/>
                </a:ext>
              </a:extLst>
            </p:cNvPr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364;p48">
              <a:extLst>
                <a:ext uri="{FF2B5EF4-FFF2-40B4-BE49-F238E27FC236}">
                  <a16:creationId xmlns:a16="http://schemas.microsoft.com/office/drawing/2014/main" id="{4D2209E7-37D8-4AF2-8CF8-DD4B8CF0B9FC}"/>
                </a:ext>
              </a:extLst>
            </p:cNvPr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65;p48">
              <a:extLst>
                <a:ext uri="{FF2B5EF4-FFF2-40B4-BE49-F238E27FC236}">
                  <a16:creationId xmlns:a16="http://schemas.microsoft.com/office/drawing/2014/main" id="{97105791-F9EB-4CB2-96C3-E1A07EA82325}"/>
                </a:ext>
              </a:extLst>
            </p:cNvPr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66;p48">
              <a:extLst>
                <a:ext uri="{FF2B5EF4-FFF2-40B4-BE49-F238E27FC236}">
                  <a16:creationId xmlns:a16="http://schemas.microsoft.com/office/drawing/2014/main" id="{B01276C9-FE36-42A2-A66C-EF86CD14F86E}"/>
                </a:ext>
              </a:extLst>
            </p:cNvPr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367;p48">
              <a:extLst>
                <a:ext uri="{FF2B5EF4-FFF2-40B4-BE49-F238E27FC236}">
                  <a16:creationId xmlns:a16="http://schemas.microsoft.com/office/drawing/2014/main" id="{34E36A0F-53DC-49CF-A427-F2682DB6D27A}"/>
                </a:ext>
              </a:extLst>
            </p:cNvPr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68;p48">
              <a:extLst>
                <a:ext uri="{FF2B5EF4-FFF2-40B4-BE49-F238E27FC236}">
                  <a16:creationId xmlns:a16="http://schemas.microsoft.com/office/drawing/2014/main" id="{17EDE430-EAC1-4A53-9C74-DB2E564121BF}"/>
                </a:ext>
              </a:extLst>
            </p:cNvPr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369;p48">
              <a:extLst>
                <a:ext uri="{FF2B5EF4-FFF2-40B4-BE49-F238E27FC236}">
                  <a16:creationId xmlns:a16="http://schemas.microsoft.com/office/drawing/2014/main" id="{BBB2E4DB-0EAD-4718-9AD2-C885B66D367A}"/>
                </a:ext>
              </a:extLst>
            </p:cNvPr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70;p48">
              <a:extLst>
                <a:ext uri="{FF2B5EF4-FFF2-40B4-BE49-F238E27FC236}">
                  <a16:creationId xmlns:a16="http://schemas.microsoft.com/office/drawing/2014/main" id="{84CC52FC-5B46-4614-B170-EFC38BEDDF64}"/>
                </a:ext>
              </a:extLst>
            </p:cNvPr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371;p48">
              <a:extLst>
                <a:ext uri="{FF2B5EF4-FFF2-40B4-BE49-F238E27FC236}">
                  <a16:creationId xmlns:a16="http://schemas.microsoft.com/office/drawing/2014/main" id="{FBC5F962-039A-49D3-BA56-084C838F936B}"/>
                </a:ext>
              </a:extLst>
            </p:cNvPr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72;p48">
              <a:extLst>
                <a:ext uri="{FF2B5EF4-FFF2-40B4-BE49-F238E27FC236}">
                  <a16:creationId xmlns:a16="http://schemas.microsoft.com/office/drawing/2014/main" id="{AC242EB4-FF47-407D-8E73-D2BE7046CDAA}"/>
                </a:ext>
              </a:extLst>
            </p:cNvPr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373;p48">
              <a:extLst>
                <a:ext uri="{FF2B5EF4-FFF2-40B4-BE49-F238E27FC236}">
                  <a16:creationId xmlns:a16="http://schemas.microsoft.com/office/drawing/2014/main" id="{9DFCB721-504B-40E2-A81E-11967BB22F11}"/>
                </a:ext>
              </a:extLst>
            </p:cNvPr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374;p48">
              <a:extLst>
                <a:ext uri="{FF2B5EF4-FFF2-40B4-BE49-F238E27FC236}">
                  <a16:creationId xmlns:a16="http://schemas.microsoft.com/office/drawing/2014/main" id="{F31702F0-7AE3-48D3-A329-B9F9A65F303C}"/>
                </a:ext>
              </a:extLst>
            </p:cNvPr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375;p48">
              <a:extLst>
                <a:ext uri="{FF2B5EF4-FFF2-40B4-BE49-F238E27FC236}">
                  <a16:creationId xmlns:a16="http://schemas.microsoft.com/office/drawing/2014/main" id="{0AA4D49C-C5BC-4365-8660-88E818C1B781}"/>
                </a:ext>
              </a:extLst>
            </p:cNvPr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376;p48">
              <a:extLst>
                <a:ext uri="{FF2B5EF4-FFF2-40B4-BE49-F238E27FC236}">
                  <a16:creationId xmlns:a16="http://schemas.microsoft.com/office/drawing/2014/main" id="{5C3882D2-CC95-492C-A72C-297F66076DFA}"/>
                </a:ext>
              </a:extLst>
            </p:cNvPr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377;p48">
              <a:extLst>
                <a:ext uri="{FF2B5EF4-FFF2-40B4-BE49-F238E27FC236}">
                  <a16:creationId xmlns:a16="http://schemas.microsoft.com/office/drawing/2014/main" id="{15CB88DD-F34C-409A-AC22-DCC75B93392A}"/>
                </a:ext>
              </a:extLst>
            </p:cNvPr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378;p48">
              <a:extLst>
                <a:ext uri="{FF2B5EF4-FFF2-40B4-BE49-F238E27FC236}">
                  <a16:creationId xmlns:a16="http://schemas.microsoft.com/office/drawing/2014/main" id="{9A39B1DF-0CD8-494B-B20D-A32A941E4F4B}"/>
                </a:ext>
              </a:extLst>
            </p:cNvPr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379;p48">
              <a:extLst>
                <a:ext uri="{FF2B5EF4-FFF2-40B4-BE49-F238E27FC236}">
                  <a16:creationId xmlns:a16="http://schemas.microsoft.com/office/drawing/2014/main" id="{5ED0A0A5-26ED-42F4-AB89-97F18559E3DE}"/>
                </a:ext>
              </a:extLst>
            </p:cNvPr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380;p48">
              <a:extLst>
                <a:ext uri="{FF2B5EF4-FFF2-40B4-BE49-F238E27FC236}">
                  <a16:creationId xmlns:a16="http://schemas.microsoft.com/office/drawing/2014/main" id="{A86DFDD1-93D8-41C9-9E1A-8AD3107D7A2F}"/>
                </a:ext>
              </a:extLst>
            </p:cNvPr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381;p48">
              <a:extLst>
                <a:ext uri="{FF2B5EF4-FFF2-40B4-BE49-F238E27FC236}">
                  <a16:creationId xmlns:a16="http://schemas.microsoft.com/office/drawing/2014/main" id="{40255A97-DB26-46F1-BDDB-39E6AD44AEBB}"/>
                </a:ext>
              </a:extLst>
            </p:cNvPr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382;p48">
              <a:extLst>
                <a:ext uri="{FF2B5EF4-FFF2-40B4-BE49-F238E27FC236}">
                  <a16:creationId xmlns:a16="http://schemas.microsoft.com/office/drawing/2014/main" id="{5A75DBB3-A5AD-4979-9842-9C70496F6C02}"/>
                </a:ext>
              </a:extLst>
            </p:cNvPr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4383;p48">
              <a:extLst>
                <a:ext uri="{FF2B5EF4-FFF2-40B4-BE49-F238E27FC236}">
                  <a16:creationId xmlns:a16="http://schemas.microsoft.com/office/drawing/2014/main" id="{A0664B7D-F4C7-498B-837D-4FBB614AE5F1}"/>
                </a:ext>
              </a:extLst>
            </p:cNvPr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384;p48">
              <a:extLst>
                <a:ext uri="{FF2B5EF4-FFF2-40B4-BE49-F238E27FC236}">
                  <a16:creationId xmlns:a16="http://schemas.microsoft.com/office/drawing/2014/main" id="{63861951-6FB9-4423-86A4-CE4DD70091C7}"/>
                </a:ext>
              </a:extLst>
            </p:cNvPr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385;p48">
              <a:extLst>
                <a:ext uri="{FF2B5EF4-FFF2-40B4-BE49-F238E27FC236}">
                  <a16:creationId xmlns:a16="http://schemas.microsoft.com/office/drawing/2014/main" id="{B3029FFA-8A97-4555-8BF4-4B5ADC60B077}"/>
                </a:ext>
              </a:extLst>
            </p:cNvPr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386;p48">
              <a:extLst>
                <a:ext uri="{FF2B5EF4-FFF2-40B4-BE49-F238E27FC236}">
                  <a16:creationId xmlns:a16="http://schemas.microsoft.com/office/drawing/2014/main" id="{4B106508-FB8A-4045-9502-C05878930F9F}"/>
                </a:ext>
              </a:extLst>
            </p:cNvPr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387;p48">
              <a:extLst>
                <a:ext uri="{FF2B5EF4-FFF2-40B4-BE49-F238E27FC236}">
                  <a16:creationId xmlns:a16="http://schemas.microsoft.com/office/drawing/2014/main" id="{32C8ED63-5C9B-4021-8B61-4DB00B8C8D4B}"/>
                </a:ext>
              </a:extLst>
            </p:cNvPr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" name="Google Shape;4388;p48">
              <a:extLst>
                <a:ext uri="{FF2B5EF4-FFF2-40B4-BE49-F238E27FC236}">
                  <a16:creationId xmlns:a16="http://schemas.microsoft.com/office/drawing/2014/main" id="{EC6D63ED-30BA-4876-B89B-61BC2A3080E6}"/>
                </a:ext>
              </a:extLst>
            </p:cNvPr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221" name="Google Shape;4389;p48">
                <a:extLst>
                  <a:ext uri="{FF2B5EF4-FFF2-40B4-BE49-F238E27FC236}">
                    <a16:creationId xmlns:a16="http://schemas.microsoft.com/office/drawing/2014/main" id="{14A1BEF6-B406-4AD6-8EE3-4D7D40D90171}"/>
                  </a:ext>
                </a:extLst>
              </p:cNvPr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4390;p48">
                <a:extLst>
                  <a:ext uri="{FF2B5EF4-FFF2-40B4-BE49-F238E27FC236}">
                    <a16:creationId xmlns:a16="http://schemas.microsoft.com/office/drawing/2014/main" id="{D86CA147-2C2E-42AC-8A88-0A12926C3708}"/>
                  </a:ext>
                </a:extLst>
              </p:cNvPr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4391;p48">
                <a:extLst>
                  <a:ext uri="{FF2B5EF4-FFF2-40B4-BE49-F238E27FC236}">
                    <a16:creationId xmlns:a16="http://schemas.microsoft.com/office/drawing/2014/main" id="{4863A3CC-54AA-4615-B300-B7C7C83473EB}"/>
                  </a:ext>
                </a:extLst>
              </p:cNvPr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4392;p48">
                <a:extLst>
                  <a:ext uri="{FF2B5EF4-FFF2-40B4-BE49-F238E27FC236}">
                    <a16:creationId xmlns:a16="http://schemas.microsoft.com/office/drawing/2014/main" id="{80B1D4B7-FF1B-453D-A527-4719D43126C1}"/>
                  </a:ext>
                </a:extLst>
              </p:cNvPr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4393;p48">
                <a:extLst>
                  <a:ext uri="{FF2B5EF4-FFF2-40B4-BE49-F238E27FC236}">
                    <a16:creationId xmlns:a16="http://schemas.microsoft.com/office/drawing/2014/main" id="{F2D0478D-41AB-4C63-9254-1923EF59C2DC}"/>
                  </a:ext>
                </a:extLst>
              </p:cNvPr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4394;p48">
                <a:extLst>
                  <a:ext uri="{FF2B5EF4-FFF2-40B4-BE49-F238E27FC236}">
                    <a16:creationId xmlns:a16="http://schemas.microsoft.com/office/drawing/2014/main" id="{E716826E-E6BB-46C1-92C6-C3AB20DA50CE}"/>
                  </a:ext>
                </a:extLst>
              </p:cNvPr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4395;p48">
                <a:extLst>
                  <a:ext uri="{FF2B5EF4-FFF2-40B4-BE49-F238E27FC236}">
                    <a16:creationId xmlns:a16="http://schemas.microsoft.com/office/drawing/2014/main" id="{66F55AD2-5A12-452E-ABD0-977943F5B73F}"/>
                  </a:ext>
                </a:extLst>
              </p:cNvPr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4396;p48">
                <a:extLst>
                  <a:ext uri="{FF2B5EF4-FFF2-40B4-BE49-F238E27FC236}">
                    <a16:creationId xmlns:a16="http://schemas.microsoft.com/office/drawing/2014/main" id="{094CD4F0-FCC0-4FED-BFD2-CA0070DBF306}"/>
                  </a:ext>
                </a:extLst>
              </p:cNvPr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4397;p48">
                <a:extLst>
                  <a:ext uri="{FF2B5EF4-FFF2-40B4-BE49-F238E27FC236}">
                    <a16:creationId xmlns:a16="http://schemas.microsoft.com/office/drawing/2014/main" id="{17267C7A-D7DC-47B8-81AA-D3160281ED6A}"/>
                  </a:ext>
                </a:extLst>
              </p:cNvPr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4398;p48">
                <a:extLst>
                  <a:ext uri="{FF2B5EF4-FFF2-40B4-BE49-F238E27FC236}">
                    <a16:creationId xmlns:a16="http://schemas.microsoft.com/office/drawing/2014/main" id="{662F2E8F-CFD2-4CD1-904F-37F1D0D411D6}"/>
                  </a:ext>
                </a:extLst>
              </p:cNvPr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4399;p48">
                <a:extLst>
                  <a:ext uri="{FF2B5EF4-FFF2-40B4-BE49-F238E27FC236}">
                    <a16:creationId xmlns:a16="http://schemas.microsoft.com/office/drawing/2014/main" id="{5A352D56-1061-457C-98E5-863D76740359}"/>
                  </a:ext>
                </a:extLst>
              </p:cNvPr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4400;p48">
                <a:extLst>
                  <a:ext uri="{FF2B5EF4-FFF2-40B4-BE49-F238E27FC236}">
                    <a16:creationId xmlns:a16="http://schemas.microsoft.com/office/drawing/2014/main" id="{ECD0A2CA-33AD-437F-9806-5808237FE4E0}"/>
                  </a:ext>
                </a:extLst>
              </p:cNvPr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4401;p48">
                <a:extLst>
                  <a:ext uri="{FF2B5EF4-FFF2-40B4-BE49-F238E27FC236}">
                    <a16:creationId xmlns:a16="http://schemas.microsoft.com/office/drawing/2014/main" id="{713770AB-83B8-4FCF-BCDF-F29890DBAA00}"/>
                  </a:ext>
                </a:extLst>
              </p:cNvPr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4402;p48">
                <a:extLst>
                  <a:ext uri="{FF2B5EF4-FFF2-40B4-BE49-F238E27FC236}">
                    <a16:creationId xmlns:a16="http://schemas.microsoft.com/office/drawing/2014/main" id="{DBD7588C-3722-4CBE-931C-183B3A5AC6D9}"/>
                  </a:ext>
                </a:extLst>
              </p:cNvPr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4403;p48">
                <a:extLst>
                  <a:ext uri="{FF2B5EF4-FFF2-40B4-BE49-F238E27FC236}">
                    <a16:creationId xmlns:a16="http://schemas.microsoft.com/office/drawing/2014/main" id="{6789FA47-CB1A-4586-BEAC-2756A23D8C6F}"/>
                  </a:ext>
                </a:extLst>
              </p:cNvPr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4404;p48">
                <a:extLst>
                  <a:ext uri="{FF2B5EF4-FFF2-40B4-BE49-F238E27FC236}">
                    <a16:creationId xmlns:a16="http://schemas.microsoft.com/office/drawing/2014/main" id="{5E2A7C6A-7271-4552-A800-E33DD916C19F}"/>
                  </a:ext>
                </a:extLst>
              </p:cNvPr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4405;p48">
                <a:extLst>
                  <a:ext uri="{FF2B5EF4-FFF2-40B4-BE49-F238E27FC236}">
                    <a16:creationId xmlns:a16="http://schemas.microsoft.com/office/drawing/2014/main" id="{C377865F-DADC-4A69-BCED-5A34F469B94F}"/>
                  </a:ext>
                </a:extLst>
              </p:cNvPr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4406;p48">
              <a:extLst>
                <a:ext uri="{FF2B5EF4-FFF2-40B4-BE49-F238E27FC236}">
                  <a16:creationId xmlns:a16="http://schemas.microsoft.com/office/drawing/2014/main" id="{1588ADA8-171D-45C8-A6A9-B6FBBEC20A78}"/>
                </a:ext>
              </a:extLst>
            </p:cNvPr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205" name="Google Shape;4407;p48">
                <a:extLst>
                  <a:ext uri="{FF2B5EF4-FFF2-40B4-BE49-F238E27FC236}">
                    <a16:creationId xmlns:a16="http://schemas.microsoft.com/office/drawing/2014/main" id="{4B48AC7B-C4CC-453D-9A80-76E3200F529C}"/>
                  </a:ext>
                </a:extLst>
              </p:cNvPr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4408;p48">
                <a:extLst>
                  <a:ext uri="{FF2B5EF4-FFF2-40B4-BE49-F238E27FC236}">
                    <a16:creationId xmlns:a16="http://schemas.microsoft.com/office/drawing/2014/main" id="{622650F8-E24E-4E7C-8842-DD1150450CA6}"/>
                  </a:ext>
                </a:extLst>
              </p:cNvPr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4409;p48">
                <a:extLst>
                  <a:ext uri="{FF2B5EF4-FFF2-40B4-BE49-F238E27FC236}">
                    <a16:creationId xmlns:a16="http://schemas.microsoft.com/office/drawing/2014/main" id="{7665BA8B-E94E-4E0F-9A92-C91C406F7FF4}"/>
                  </a:ext>
                </a:extLst>
              </p:cNvPr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4410;p48">
                <a:extLst>
                  <a:ext uri="{FF2B5EF4-FFF2-40B4-BE49-F238E27FC236}">
                    <a16:creationId xmlns:a16="http://schemas.microsoft.com/office/drawing/2014/main" id="{591E92D9-1A03-46ED-9D76-EA4DA3BCA375}"/>
                  </a:ext>
                </a:extLst>
              </p:cNvPr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4411;p48">
                <a:extLst>
                  <a:ext uri="{FF2B5EF4-FFF2-40B4-BE49-F238E27FC236}">
                    <a16:creationId xmlns:a16="http://schemas.microsoft.com/office/drawing/2014/main" id="{2C49BF29-C4DB-49EE-9D02-00A416A6CD78}"/>
                  </a:ext>
                </a:extLst>
              </p:cNvPr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4412;p48">
                <a:extLst>
                  <a:ext uri="{FF2B5EF4-FFF2-40B4-BE49-F238E27FC236}">
                    <a16:creationId xmlns:a16="http://schemas.microsoft.com/office/drawing/2014/main" id="{4831DDDB-20B3-4BBE-84CF-EE009E1B81E7}"/>
                  </a:ext>
                </a:extLst>
              </p:cNvPr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4413;p48">
                <a:extLst>
                  <a:ext uri="{FF2B5EF4-FFF2-40B4-BE49-F238E27FC236}">
                    <a16:creationId xmlns:a16="http://schemas.microsoft.com/office/drawing/2014/main" id="{1A421125-F5F3-4355-86E6-95F7B7FDC4E9}"/>
                  </a:ext>
                </a:extLst>
              </p:cNvPr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4414;p48">
                <a:extLst>
                  <a:ext uri="{FF2B5EF4-FFF2-40B4-BE49-F238E27FC236}">
                    <a16:creationId xmlns:a16="http://schemas.microsoft.com/office/drawing/2014/main" id="{76EC265D-F16F-4892-B9F7-D97CE4BE8A5F}"/>
                  </a:ext>
                </a:extLst>
              </p:cNvPr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4415;p48">
                <a:extLst>
                  <a:ext uri="{FF2B5EF4-FFF2-40B4-BE49-F238E27FC236}">
                    <a16:creationId xmlns:a16="http://schemas.microsoft.com/office/drawing/2014/main" id="{D3441DA1-5880-4DBE-B5DF-AEAA3AE70B95}"/>
                  </a:ext>
                </a:extLst>
              </p:cNvPr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4416;p48">
                <a:extLst>
                  <a:ext uri="{FF2B5EF4-FFF2-40B4-BE49-F238E27FC236}">
                    <a16:creationId xmlns:a16="http://schemas.microsoft.com/office/drawing/2014/main" id="{3158A580-0B44-477B-A83A-6DCC6C034DDE}"/>
                  </a:ext>
                </a:extLst>
              </p:cNvPr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4417;p48">
                <a:extLst>
                  <a:ext uri="{FF2B5EF4-FFF2-40B4-BE49-F238E27FC236}">
                    <a16:creationId xmlns:a16="http://schemas.microsoft.com/office/drawing/2014/main" id="{540C1243-0425-4D76-9851-3FF3A3C15843}"/>
                  </a:ext>
                </a:extLst>
              </p:cNvPr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4418;p48">
                <a:extLst>
                  <a:ext uri="{FF2B5EF4-FFF2-40B4-BE49-F238E27FC236}">
                    <a16:creationId xmlns:a16="http://schemas.microsoft.com/office/drawing/2014/main" id="{52E11342-B964-46D8-9454-7656F2005E7E}"/>
                  </a:ext>
                </a:extLst>
              </p:cNvPr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4419;p48">
                <a:extLst>
                  <a:ext uri="{FF2B5EF4-FFF2-40B4-BE49-F238E27FC236}">
                    <a16:creationId xmlns:a16="http://schemas.microsoft.com/office/drawing/2014/main" id="{BB4C1511-EDDB-4260-B23C-1B7F91014FE8}"/>
                  </a:ext>
                </a:extLst>
              </p:cNvPr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4420;p48">
                <a:extLst>
                  <a:ext uri="{FF2B5EF4-FFF2-40B4-BE49-F238E27FC236}">
                    <a16:creationId xmlns:a16="http://schemas.microsoft.com/office/drawing/2014/main" id="{97EBE56E-6B8E-4902-8B3E-72B418B0A3DF}"/>
                  </a:ext>
                </a:extLst>
              </p:cNvPr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4421;p48">
                <a:extLst>
                  <a:ext uri="{FF2B5EF4-FFF2-40B4-BE49-F238E27FC236}">
                    <a16:creationId xmlns:a16="http://schemas.microsoft.com/office/drawing/2014/main" id="{243B25FD-ACC3-4698-8735-97DAF30AB242}"/>
                  </a:ext>
                </a:extLst>
              </p:cNvPr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4422;p48">
                <a:extLst>
                  <a:ext uri="{FF2B5EF4-FFF2-40B4-BE49-F238E27FC236}">
                    <a16:creationId xmlns:a16="http://schemas.microsoft.com/office/drawing/2014/main" id="{14CF671C-2C97-4B66-B6F5-7A0A402E98EE}"/>
                  </a:ext>
                </a:extLst>
              </p:cNvPr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4423;p48">
              <a:extLst>
                <a:ext uri="{FF2B5EF4-FFF2-40B4-BE49-F238E27FC236}">
                  <a16:creationId xmlns:a16="http://schemas.microsoft.com/office/drawing/2014/main" id="{AFEF9D1D-25A7-4141-ABAD-318036CECCFD}"/>
                </a:ext>
              </a:extLst>
            </p:cNvPr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9" name="Google Shape;4424;p48">
                <a:extLst>
                  <a:ext uri="{FF2B5EF4-FFF2-40B4-BE49-F238E27FC236}">
                    <a16:creationId xmlns:a16="http://schemas.microsoft.com/office/drawing/2014/main" id="{364D02D1-8CE3-4E81-922C-74784E4B635D}"/>
                  </a:ext>
                </a:extLst>
              </p:cNvPr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4425;p48">
                <a:extLst>
                  <a:ext uri="{FF2B5EF4-FFF2-40B4-BE49-F238E27FC236}">
                    <a16:creationId xmlns:a16="http://schemas.microsoft.com/office/drawing/2014/main" id="{882FDB9C-0D4C-430B-9DC4-64149BE5479E}"/>
                  </a:ext>
                </a:extLst>
              </p:cNvPr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4426;p48">
                <a:extLst>
                  <a:ext uri="{FF2B5EF4-FFF2-40B4-BE49-F238E27FC236}">
                    <a16:creationId xmlns:a16="http://schemas.microsoft.com/office/drawing/2014/main" id="{347D0998-D68F-4325-A814-B076F9F37FC6}"/>
                  </a:ext>
                </a:extLst>
              </p:cNvPr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4427;p48">
                <a:extLst>
                  <a:ext uri="{FF2B5EF4-FFF2-40B4-BE49-F238E27FC236}">
                    <a16:creationId xmlns:a16="http://schemas.microsoft.com/office/drawing/2014/main" id="{8370C924-8AD7-4DF9-9DD7-A99BA8EEAC57}"/>
                  </a:ext>
                </a:extLst>
              </p:cNvPr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4428;p48">
                <a:extLst>
                  <a:ext uri="{FF2B5EF4-FFF2-40B4-BE49-F238E27FC236}">
                    <a16:creationId xmlns:a16="http://schemas.microsoft.com/office/drawing/2014/main" id="{AD760E3E-6CC1-47ED-B28C-A1B2E609CC1A}"/>
                  </a:ext>
                </a:extLst>
              </p:cNvPr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4429;p48">
                <a:extLst>
                  <a:ext uri="{FF2B5EF4-FFF2-40B4-BE49-F238E27FC236}">
                    <a16:creationId xmlns:a16="http://schemas.microsoft.com/office/drawing/2014/main" id="{F0ECFC7D-B7ED-4DA9-9840-1E0F16EB264B}"/>
                  </a:ext>
                </a:extLst>
              </p:cNvPr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4430;p48">
                <a:extLst>
                  <a:ext uri="{FF2B5EF4-FFF2-40B4-BE49-F238E27FC236}">
                    <a16:creationId xmlns:a16="http://schemas.microsoft.com/office/drawing/2014/main" id="{77CCC94E-1A1E-4F14-82C0-C5E561A3BF4E}"/>
                  </a:ext>
                </a:extLst>
              </p:cNvPr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4431;p48">
                <a:extLst>
                  <a:ext uri="{FF2B5EF4-FFF2-40B4-BE49-F238E27FC236}">
                    <a16:creationId xmlns:a16="http://schemas.microsoft.com/office/drawing/2014/main" id="{1328AE25-3049-4C35-B68F-A497B0BE299F}"/>
                  </a:ext>
                </a:extLst>
              </p:cNvPr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4432;p48">
                <a:extLst>
                  <a:ext uri="{FF2B5EF4-FFF2-40B4-BE49-F238E27FC236}">
                    <a16:creationId xmlns:a16="http://schemas.microsoft.com/office/drawing/2014/main" id="{FC0E096F-300C-49AA-BE9F-6C6EF887A1C1}"/>
                  </a:ext>
                </a:extLst>
              </p:cNvPr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4433;p48">
                <a:extLst>
                  <a:ext uri="{FF2B5EF4-FFF2-40B4-BE49-F238E27FC236}">
                    <a16:creationId xmlns:a16="http://schemas.microsoft.com/office/drawing/2014/main" id="{D9E387F0-0FFB-4CE0-B749-AC2EBDEED630}"/>
                  </a:ext>
                </a:extLst>
              </p:cNvPr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4434;p48">
                <a:extLst>
                  <a:ext uri="{FF2B5EF4-FFF2-40B4-BE49-F238E27FC236}">
                    <a16:creationId xmlns:a16="http://schemas.microsoft.com/office/drawing/2014/main" id="{B60CB461-6DC5-4273-B0A4-60B4737373EF}"/>
                  </a:ext>
                </a:extLst>
              </p:cNvPr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4435;p48">
                <a:extLst>
                  <a:ext uri="{FF2B5EF4-FFF2-40B4-BE49-F238E27FC236}">
                    <a16:creationId xmlns:a16="http://schemas.microsoft.com/office/drawing/2014/main" id="{87B16216-9AEA-4582-B014-330484595248}"/>
                  </a:ext>
                </a:extLst>
              </p:cNvPr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4436;p48">
                <a:extLst>
                  <a:ext uri="{FF2B5EF4-FFF2-40B4-BE49-F238E27FC236}">
                    <a16:creationId xmlns:a16="http://schemas.microsoft.com/office/drawing/2014/main" id="{FDB987E6-EE4E-4872-B50D-C4888148E292}"/>
                  </a:ext>
                </a:extLst>
              </p:cNvPr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4437;p48">
                <a:extLst>
                  <a:ext uri="{FF2B5EF4-FFF2-40B4-BE49-F238E27FC236}">
                    <a16:creationId xmlns:a16="http://schemas.microsoft.com/office/drawing/2014/main" id="{77B30F8C-215A-4197-A250-076A46F04C92}"/>
                  </a:ext>
                </a:extLst>
              </p:cNvPr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4438;p48">
                <a:extLst>
                  <a:ext uri="{FF2B5EF4-FFF2-40B4-BE49-F238E27FC236}">
                    <a16:creationId xmlns:a16="http://schemas.microsoft.com/office/drawing/2014/main" id="{AA214D90-D87D-491F-923D-BEC587B3FD35}"/>
                  </a:ext>
                </a:extLst>
              </p:cNvPr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4439;p48">
                <a:extLst>
                  <a:ext uri="{FF2B5EF4-FFF2-40B4-BE49-F238E27FC236}">
                    <a16:creationId xmlns:a16="http://schemas.microsoft.com/office/drawing/2014/main" id="{ED4B5346-3043-400D-9E92-BFEC09807496}"/>
                  </a:ext>
                </a:extLst>
              </p:cNvPr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4440;p48">
              <a:extLst>
                <a:ext uri="{FF2B5EF4-FFF2-40B4-BE49-F238E27FC236}">
                  <a16:creationId xmlns:a16="http://schemas.microsoft.com/office/drawing/2014/main" id="{911FA1EB-338F-4C67-8A3C-5206403192CC}"/>
                </a:ext>
              </a:extLst>
            </p:cNvPr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73" name="Google Shape;4441;p48">
                <a:extLst>
                  <a:ext uri="{FF2B5EF4-FFF2-40B4-BE49-F238E27FC236}">
                    <a16:creationId xmlns:a16="http://schemas.microsoft.com/office/drawing/2014/main" id="{D5BC942E-CB00-4C35-927F-58C2AE23ADE0}"/>
                  </a:ext>
                </a:extLst>
              </p:cNvPr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4442;p48">
                <a:extLst>
                  <a:ext uri="{FF2B5EF4-FFF2-40B4-BE49-F238E27FC236}">
                    <a16:creationId xmlns:a16="http://schemas.microsoft.com/office/drawing/2014/main" id="{012B444C-B45D-4D8E-B3AE-80454F25C150}"/>
                  </a:ext>
                </a:extLst>
              </p:cNvPr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4443;p48">
                <a:extLst>
                  <a:ext uri="{FF2B5EF4-FFF2-40B4-BE49-F238E27FC236}">
                    <a16:creationId xmlns:a16="http://schemas.microsoft.com/office/drawing/2014/main" id="{EF0B313D-6195-43B9-9A55-26506D0649D0}"/>
                  </a:ext>
                </a:extLst>
              </p:cNvPr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4444;p48">
                <a:extLst>
                  <a:ext uri="{FF2B5EF4-FFF2-40B4-BE49-F238E27FC236}">
                    <a16:creationId xmlns:a16="http://schemas.microsoft.com/office/drawing/2014/main" id="{C686DFFD-D9DC-4E6F-A7CA-801C766DBDE7}"/>
                  </a:ext>
                </a:extLst>
              </p:cNvPr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4445;p48">
                <a:extLst>
                  <a:ext uri="{FF2B5EF4-FFF2-40B4-BE49-F238E27FC236}">
                    <a16:creationId xmlns:a16="http://schemas.microsoft.com/office/drawing/2014/main" id="{E8F02583-4F02-4718-BA93-7C7616C1C61F}"/>
                  </a:ext>
                </a:extLst>
              </p:cNvPr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4446;p48">
                <a:extLst>
                  <a:ext uri="{FF2B5EF4-FFF2-40B4-BE49-F238E27FC236}">
                    <a16:creationId xmlns:a16="http://schemas.microsoft.com/office/drawing/2014/main" id="{02279AB6-7BC2-4664-A59F-B51F98FE28DA}"/>
                  </a:ext>
                </a:extLst>
              </p:cNvPr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4447;p48">
                <a:extLst>
                  <a:ext uri="{FF2B5EF4-FFF2-40B4-BE49-F238E27FC236}">
                    <a16:creationId xmlns:a16="http://schemas.microsoft.com/office/drawing/2014/main" id="{585499F3-31A5-4F9E-BEB5-9B882D47FF95}"/>
                  </a:ext>
                </a:extLst>
              </p:cNvPr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4448;p48">
                <a:extLst>
                  <a:ext uri="{FF2B5EF4-FFF2-40B4-BE49-F238E27FC236}">
                    <a16:creationId xmlns:a16="http://schemas.microsoft.com/office/drawing/2014/main" id="{8E1273EE-197A-4B3A-97CF-DD656C23F139}"/>
                  </a:ext>
                </a:extLst>
              </p:cNvPr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4449;p48">
                <a:extLst>
                  <a:ext uri="{FF2B5EF4-FFF2-40B4-BE49-F238E27FC236}">
                    <a16:creationId xmlns:a16="http://schemas.microsoft.com/office/drawing/2014/main" id="{88093114-CE26-43F0-AEEB-1C23E51713DB}"/>
                  </a:ext>
                </a:extLst>
              </p:cNvPr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4450;p48">
                <a:extLst>
                  <a:ext uri="{FF2B5EF4-FFF2-40B4-BE49-F238E27FC236}">
                    <a16:creationId xmlns:a16="http://schemas.microsoft.com/office/drawing/2014/main" id="{CB1F4636-86C1-46C1-BE91-02C054CD8E9F}"/>
                  </a:ext>
                </a:extLst>
              </p:cNvPr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4451;p48">
                <a:extLst>
                  <a:ext uri="{FF2B5EF4-FFF2-40B4-BE49-F238E27FC236}">
                    <a16:creationId xmlns:a16="http://schemas.microsoft.com/office/drawing/2014/main" id="{A8D2E56E-F8E4-499F-862F-2AD344428576}"/>
                  </a:ext>
                </a:extLst>
              </p:cNvPr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4452;p48">
                <a:extLst>
                  <a:ext uri="{FF2B5EF4-FFF2-40B4-BE49-F238E27FC236}">
                    <a16:creationId xmlns:a16="http://schemas.microsoft.com/office/drawing/2014/main" id="{A1255A69-697F-47BC-B3D1-9F024AB71C1A}"/>
                  </a:ext>
                </a:extLst>
              </p:cNvPr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4453;p48">
                <a:extLst>
                  <a:ext uri="{FF2B5EF4-FFF2-40B4-BE49-F238E27FC236}">
                    <a16:creationId xmlns:a16="http://schemas.microsoft.com/office/drawing/2014/main" id="{1631CA53-C807-43C5-BAB6-BE6663587B2B}"/>
                  </a:ext>
                </a:extLst>
              </p:cNvPr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4454;p48">
                <a:extLst>
                  <a:ext uri="{FF2B5EF4-FFF2-40B4-BE49-F238E27FC236}">
                    <a16:creationId xmlns:a16="http://schemas.microsoft.com/office/drawing/2014/main" id="{EC9A076F-97B4-4C26-881F-60B5674B9BFF}"/>
                  </a:ext>
                </a:extLst>
              </p:cNvPr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4455;p48">
                <a:extLst>
                  <a:ext uri="{FF2B5EF4-FFF2-40B4-BE49-F238E27FC236}">
                    <a16:creationId xmlns:a16="http://schemas.microsoft.com/office/drawing/2014/main" id="{A95CD944-DB02-4C14-9863-859118E90E26}"/>
                  </a:ext>
                </a:extLst>
              </p:cNvPr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4456;p48">
                <a:extLst>
                  <a:ext uri="{FF2B5EF4-FFF2-40B4-BE49-F238E27FC236}">
                    <a16:creationId xmlns:a16="http://schemas.microsoft.com/office/drawing/2014/main" id="{FCCA8202-B758-4D58-BAA0-76160C121134}"/>
                  </a:ext>
                </a:extLst>
              </p:cNvPr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4457;p48">
              <a:extLst>
                <a:ext uri="{FF2B5EF4-FFF2-40B4-BE49-F238E27FC236}">
                  <a16:creationId xmlns:a16="http://schemas.microsoft.com/office/drawing/2014/main" id="{26B7A66D-C652-467F-9C25-85F561F60C2B}"/>
                </a:ext>
              </a:extLst>
            </p:cNvPr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57" name="Google Shape;4458;p48">
                <a:extLst>
                  <a:ext uri="{FF2B5EF4-FFF2-40B4-BE49-F238E27FC236}">
                    <a16:creationId xmlns:a16="http://schemas.microsoft.com/office/drawing/2014/main" id="{D83E2D9C-B3B5-477F-A148-2FBF4A83FEBC}"/>
                  </a:ext>
                </a:extLst>
              </p:cNvPr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4459;p48">
                <a:extLst>
                  <a:ext uri="{FF2B5EF4-FFF2-40B4-BE49-F238E27FC236}">
                    <a16:creationId xmlns:a16="http://schemas.microsoft.com/office/drawing/2014/main" id="{8B489C0D-9827-4A2F-AB78-5BD3791FA504}"/>
                  </a:ext>
                </a:extLst>
              </p:cNvPr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4460;p48">
                <a:extLst>
                  <a:ext uri="{FF2B5EF4-FFF2-40B4-BE49-F238E27FC236}">
                    <a16:creationId xmlns:a16="http://schemas.microsoft.com/office/drawing/2014/main" id="{D8ECC938-E72A-4E82-AE91-10A1AA1863BE}"/>
                  </a:ext>
                </a:extLst>
              </p:cNvPr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4461;p48">
                <a:extLst>
                  <a:ext uri="{FF2B5EF4-FFF2-40B4-BE49-F238E27FC236}">
                    <a16:creationId xmlns:a16="http://schemas.microsoft.com/office/drawing/2014/main" id="{216E30A6-51FF-4EA2-A203-62C7815F86E8}"/>
                  </a:ext>
                </a:extLst>
              </p:cNvPr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4462;p48">
                <a:extLst>
                  <a:ext uri="{FF2B5EF4-FFF2-40B4-BE49-F238E27FC236}">
                    <a16:creationId xmlns:a16="http://schemas.microsoft.com/office/drawing/2014/main" id="{270B5555-EF5D-4D34-AD32-4750F68D6935}"/>
                  </a:ext>
                </a:extLst>
              </p:cNvPr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4463;p48">
                <a:extLst>
                  <a:ext uri="{FF2B5EF4-FFF2-40B4-BE49-F238E27FC236}">
                    <a16:creationId xmlns:a16="http://schemas.microsoft.com/office/drawing/2014/main" id="{7941AD26-FFE8-4F34-B178-10C6C19660C7}"/>
                  </a:ext>
                </a:extLst>
              </p:cNvPr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4464;p48">
                <a:extLst>
                  <a:ext uri="{FF2B5EF4-FFF2-40B4-BE49-F238E27FC236}">
                    <a16:creationId xmlns:a16="http://schemas.microsoft.com/office/drawing/2014/main" id="{AC9CC98B-CDE5-49DC-89DD-6DA1BEFC504E}"/>
                  </a:ext>
                </a:extLst>
              </p:cNvPr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4465;p48">
                <a:extLst>
                  <a:ext uri="{FF2B5EF4-FFF2-40B4-BE49-F238E27FC236}">
                    <a16:creationId xmlns:a16="http://schemas.microsoft.com/office/drawing/2014/main" id="{FD00D89E-BF26-46D4-97FD-99DF223EDD27}"/>
                  </a:ext>
                </a:extLst>
              </p:cNvPr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4466;p48">
                <a:extLst>
                  <a:ext uri="{FF2B5EF4-FFF2-40B4-BE49-F238E27FC236}">
                    <a16:creationId xmlns:a16="http://schemas.microsoft.com/office/drawing/2014/main" id="{A9B85860-28C0-43AB-9CF9-89C9E62EB79A}"/>
                  </a:ext>
                </a:extLst>
              </p:cNvPr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4467;p48">
                <a:extLst>
                  <a:ext uri="{FF2B5EF4-FFF2-40B4-BE49-F238E27FC236}">
                    <a16:creationId xmlns:a16="http://schemas.microsoft.com/office/drawing/2014/main" id="{11F5DAB0-1B63-4A8A-82B3-E5EA5594E3A6}"/>
                  </a:ext>
                </a:extLst>
              </p:cNvPr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4468;p48">
                <a:extLst>
                  <a:ext uri="{FF2B5EF4-FFF2-40B4-BE49-F238E27FC236}">
                    <a16:creationId xmlns:a16="http://schemas.microsoft.com/office/drawing/2014/main" id="{24C393FF-E2C2-41E9-A549-708511E0FFD1}"/>
                  </a:ext>
                </a:extLst>
              </p:cNvPr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4469;p48">
                <a:extLst>
                  <a:ext uri="{FF2B5EF4-FFF2-40B4-BE49-F238E27FC236}">
                    <a16:creationId xmlns:a16="http://schemas.microsoft.com/office/drawing/2014/main" id="{8FCD64BA-6449-41B9-805D-1C068F517F79}"/>
                  </a:ext>
                </a:extLst>
              </p:cNvPr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4470;p48">
                <a:extLst>
                  <a:ext uri="{FF2B5EF4-FFF2-40B4-BE49-F238E27FC236}">
                    <a16:creationId xmlns:a16="http://schemas.microsoft.com/office/drawing/2014/main" id="{DE8B2B31-B6BF-4766-972E-CFC6403C8576}"/>
                  </a:ext>
                </a:extLst>
              </p:cNvPr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4471;p48">
                <a:extLst>
                  <a:ext uri="{FF2B5EF4-FFF2-40B4-BE49-F238E27FC236}">
                    <a16:creationId xmlns:a16="http://schemas.microsoft.com/office/drawing/2014/main" id="{EA6AEEC1-C2EC-44AC-8272-17299E30AC1B}"/>
                  </a:ext>
                </a:extLst>
              </p:cNvPr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4472;p48">
                <a:extLst>
                  <a:ext uri="{FF2B5EF4-FFF2-40B4-BE49-F238E27FC236}">
                    <a16:creationId xmlns:a16="http://schemas.microsoft.com/office/drawing/2014/main" id="{946F8AB1-DC1A-4BCC-9C75-7AAB11A27A8E}"/>
                  </a:ext>
                </a:extLst>
              </p:cNvPr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4473;p48">
                <a:extLst>
                  <a:ext uri="{FF2B5EF4-FFF2-40B4-BE49-F238E27FC236}">
                    <a16:creationId xmlns:a16="http://schemas.microsoft.com/office/drawing/2014/main" id="{CD9DC70F-9C69-40D9-9442-791F4F244086}"/>
                  </a:ext>
                </a:extLst>
              </p:cNvPr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4474;p48">
              <a:extLst>
                <a:ext uri="{FF2B5EF4-FFF2-40B4-BE49-F238E27FC236}">
                  <a16:creationId xmlns:a16="http://schemas.microsoft.com/office/drawing/2014/main" id="{0A62E131-5575-4C8F-884C-C13934386D2D}"/>
                </a:ext>
              </a:extLst>
            </p:cNvPr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40" name="Google Shape;4475;p48">
                <a:extLst>
                  <a:ext uri="{FF2B5EF4-FFF2-40B4-BE49-F238E27FC236}">
                    <a16:creationId xmlns:a16="http://schemas.microsoft.com/office/drawing/2014/main" id="{442C2210-3181-484F-9378-55BD87F69579}"/>
                  </a:ext>
                </a:extLst>
              </p:cNvPr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4476;p48">
                <a:extLst>
                  <a:ext uri="{FF2B5EF4-FFF2-40B4-BE49-F238E27FC236}">
                    <a16:creationId xmlns:a16="http://schemas.microsoft.com/office/drawing/2014/main" id="{6D536718-DAF1-47B1-97F8-58132CA87564}"/>
                  </a:ext>
                </a:extLst>
              </p:cNvPr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4477;p48">
                <a:extLst>
                  <a:ext uri="{FF2B5EF4-FFF2-40B4-BE49-F238E27FC236}">
                    <a16:creationId xmlns:a16="http://schemas.microsoft.com/office/drawing/2014/main" id="{1DC096BD-AFFC-43BE-8393-6CDE44201EFC}"/>
                  </a:ext>
                </a:extLst>
              </p:cNvPr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4478;p48">
                <a:extLst>
                  <a:ext uri="{FF2B5EF4-FFF2-40B4-BE49-F238E27FC236}">
                    <a16:creationId xmlns:a16="http://schemas.microsoft.com/office/drawing/2014/main" id="{BF5EEDFB-5A9D-4CB0-9F05-1D6A62ED79BD}"/>
                  </a:ext>
                </a:extLst>
              </p:cNvPr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4479;p48">
                <a:extLst>
                  <a:ext uri="{FF2B5EF4-FFF2-40B4-BE49-F238E27FC236}">
                    <a16:creationId xmlns:a16="http://schemas.microsoft.com/office/drawing/2014/main" id="{CBFA027C-BB4F-4099-BE11-41414393F6DE}"/>
                  </a:ext>
                </a:extLst>
              </p:cNvPr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4480;p48">
                <a:extLst>
                  <a:ext uri="{FF2B5EF4-FFF2-40B4-BE49-F238E27FC236}">
                    <a16:creationId xmlns:a16="http://schemas.microsoft.com/office/drawing/2014/main" id="{BF254077-69AA-4CF7-A634-95115DE508FD}"/>
                  </a:ext>
                </a:extLst>
              </p:cNvPr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4481;p48">
                <a:extLst>
                  <a:ext uri="{FF2B5EF4-FFF2-40B4-BE49-F238E27FC236}">
                    <a16:creationId xmlns:a16="http://schemas.microsoft.com/office/drawing/2014/main" id="{F8C70B2F-F89F-4F08-B67F-30F25EB80F09}"/>
                  </a:ext>
                </a:extLst>
              </p:cNvPr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4482;p48">
                <a:extLst>
                  <a:ext uri="{FF2B5EF4-FFF2-40B4-BE49-F238E27FC236}">
                    <a16:creationId xmlns:a16="http://schemas.microsoft.com/office/drawing/2014/main" id="{B770E572-A864-4C12-ADE4-7C14DE82ECF8}"/>
                  </a:ext>
                </a:extLst>
              </p:cNvPr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4483;p48">
                <a:extLst>
                  <a:ext uri="{FF2B5EF4-FFF2-40B4-BE49-F238E27FC236}">
                    <a16:creationId xmlns:a16="http://schemas.microsoft.com/office/drawing/2014/main" id="{D82DF9D9-F53D-4204-9721-E364B3BE14F2}"/>
                  </a:ext>
                </a:extLst>
              </p:cNvPr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4484;p48">
                <a:extLst>
                  <a:ext uri="{FF2B5EF4-FFF2-40B4-BE49-F238E27FC236}">
                    <a16:creationId xmlns:a16="http://schemas.microsoft.com/office/drawing/2014/main" id="{77A18E3D-CBF7-48DE-9188-73C5100D344E}"/>
                  </a:ext>
                </a:extLst>
              </p:cNvPr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4485;p48">
                <a:extLst>
                  <a:ext uri="{FF2B5EF4-FFF2-40B4-BE49-F238E27FC236}">
                    <a16:creationId xmlns:a16="http://schemas.microsoft.com/office/drawing/2014/main" id="{D3A132A6-956D-470A-9648-DBCF742B5431}"/>
                  </a:ext>
                </a:extLst>
              </p:cNvPr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4486;p48">
                <a:extLst>
                  <a:ext uri="{FF2B5EF4-FFF2-40B4-BE49-F238E27FC236}">
                    <a16:creationId xmlns:a16="http://schemas.microsoft.com/office/drawing/2014/main" id="{6DAFBF7F-F596-4CDD-AAFC-001E0E399A11}"/>
                  </a:ext>
                </a:extLst>
              </p:cNvPr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4487;p48">
                <a:extLst>
                  <a:ext uri="{FF2B5EF4-FFF2-40B4-BE49-F238E27FC236}">
                    <a16:creationId xmlns:a16="http://schemas.microsoft.com/office/drawing/2014/main" id="{93C340D0-5D0F-40D2-9E9C-F3BA989B7DFA}"/>
                  </a:ext>
                </a:extLst>
              </p:cNvPr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4488;p48">
                <a:extLst>
                  <a:ext uri="{FF2B5EF4-FFF2-40B4-BE49-F238E27FC236}">
                    <a16:creationId xmlns:a16="http://schemas.microsoft.com/office/drawing/2014/main" id="{288010E8-744C-4F92-82E6-02BB0F8585D3}"/>
                  </a:ext>
                </a:extLst>
              </p:cNvPr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4489;p48">
                <a:extLst>
                  <a:ext uri="{FF2B5EF4-FFF2-40B4-BE49-F238E27FC236}">
                    <a16:creationId xmlns:a16="http://schemas.microsoft.com/office/drawing/2014/main" id="{CB048582-B9DE-4634-896A-107A4B01ED6F}"/>
                  </a:ext>
                </a:extLst>
              </p:cNvPr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4490;p48">
                <a:extLst>
                  <a:ext uri="{FF2B5EF4-FFF2-40B4-BE49-F238E27FC236}">
                    <a16:creationId xmlns:a16="http://schemas.microsoft.com/office/drawing/2014/main" id="{DD3B39F9-4E34-44AC-B9D9-AB677EF1BBF3}"/>
                  </a:ext>
                </a:extLst>
              </p:cNvPr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4491;p48">
                <a:extLst>
                  <a:ext uri="{FF2B5EF4-FFF2-40B4-BE49-F238E27FC236}">
                    <a16:creationId xmlns:a16="http://schemas.microsoft.com/office/drawing/2014/main" id="{A6199A08-C7F3-440B-862C-385BEC4F5C54}"/>
                  </a:ext>
                </a:extLst>
              </p:cNvPr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4492;p48">
              <a:extLst>
                <a:ext uri="{FF2B5EF4-FFF2-40B4-BE49-F238E27FC236}">
                  <a16:creationId xmlns:a16="http://schemas.microsoft.com/office/drawing/2014/main" id="{B5E3A3B8-C4A0-4F34-897E-D5787B77D065}"/>
                </a:ext>
              </a:extLst>
            </p:cNvPr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24" name="Google Shape;4493;p48">
                <a:extLst>
                  <a:ext uri="{FF2B5EF4-FFF2-40B4-BE49-F238E27FC236}">
                    <a16:creationId xmlns:a16="http://schemas.microsoft.com/office/drawing/2014/main" id="{B9CAD427-27C5-4298-A118-7B994449787A}"/>
                  </a:ext>
                </a:extLst>
              </p:cNvPr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4494;p48">
                <a:extLst>
                  <a:ext uri="{FF2B5EF4-FFF2-40B4-BE49-F238E27FC236}">
                    <a16:creationId xmlns:a16="http://schemas.microsoft.com/office/drawing/2014/main" id="{B1FCBCBF-E18A-4069-9621-EBAC1FC1AEE9}"/>
                  </a:ext>
                </a:extLst>
              </p:cNvPr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4495;p48">
                <a:extLst>
                  <a:ext uri="{FF2B5EF4-FFF2-40B4-BE49-F238E27FC236}">
                    <a16:creationId xmlns:a16="http://schemas.microsoft.com/office/drawing/2014/main" id="{8BBAD2C3-EBC4-4B8A-B2E4-6B13FDF009B1}"/>
                  </a:ext>
                </a:extLst>
              </p:cNvPr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4496;p48">
                <a:extLst>
                  <a:ext uri="{FF2B5EF4-FFF2-40B4-BE49-F238E27FC236}">
                    <a16:creationId xmlns:a16="http://schemas.microsoft.com/office/drawing/2014/main" id="{5D9E0EB3-DFBF-47EE-9B48-A4A2457315B2}"/>
                  </a:ext>
                </a:extLst>
              </p:cNvPr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4497;p48">
                <a:extLst>
                  <a:ext uri="{FF2B5EF4-FFF2-40B4-BE49-F238E27FC236}">
                    <a16:creationId xmlns:a16="http://schemas.microsoft.com/office/drawing/2014/main" id="{B5F70C75-E50D-4225-9C53-BB8EDE952A44}"/>
                  </a:ext>
                </a:extLst>
              </p:cNvPr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4498;p48">
                <a:extLst>
                  <a:ext uri="{FF2B5EF4-FFF2-40B4-BE49-F238E27FC236}">
                    <a16:creationId xmlns:a16="http://schemas.microsoft.com/office/drawing/2014/main" id="{5AA2B42D-DB63-4749-958A-171BBF922910}"/>
                  </a:ext>
                </a:extLst>
              </p:cNvPr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4499;p48">
                <a:extLst>
                  <a:ext uri="{FF2B5EF4-FFF2-40B4-BE49-F238E27FC236}">
                    <a16:creationId xmlns:a16="http://schemas.microsoft.com/office/drawing/2014/main" id="{9BA83F26-AF53-4A90-9FA8-2E1147EF4330}"/>
                  </a:ext>
                </a:extLst>
              </p:cNvPr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4500;p48">
                <a:extLst>
                  <a:ext uri="{FF2B5EF4-FFF2-40B4-BE49-F238E27FC236}">
                    <a16:creationId xmlns:a16="http://schemas.microsoft.com/office/drawing/2014/main" id="{854FE4EC-91B6-45BD-9256-62FD3E5123D4}"/>
                  </a:ext>
                </a:extLst>
              </p:cNvPr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4501;p48">
                <a:extLst>
                  <a:ext uri="{FF2B5EF4-FFF2-40B4-BE49-F238E27FC236}">
                    <a16:creationId xmlns:a16="http://schemas.microsoft.com/office/drawing/2014/main" id="{7AFA1D59-2AC7-4EB4-A363-20104387D0B8}"/>
                  </a:ext>
                </a:extLst>
              </p:cNvPr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502;p48">
                <a:extLst>
                  <a:ext uri="{FF2B5EF4-FFF2-40B4-BE49-F238E27FC236}">
                    <a16:creationId xmlns:a16="http://schemas.microsoft.com/office/drawing/2014/main" id="{EEE32056-DA3B-45CD-B793-6C1CD4041705}"/>
                  </a:ext>
                </a:extLst>
              </p:cNvPr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4503;p48">
                <a:extLst>
                  <a:ext uri="{FF2B5EF4-FFF2-40B4-BE49-F238E27FC236}">
                    <a16:creationId xmlns:a16="http://schemas.microsoft.com/office/drawing/2014/main" id="{F23C476F-CAC0-4D8E-A4CA-ACE1282F20C6}"/>
                  </a:ext>
                </a:extLst>
              </p:cNvPr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4504;p48">
                <a:extLst>
                  <a:ext uri="{FF2B5EF4-FFF2-40B4-BE49-F238E27FC236}">
                    <a16:creationId xmlns:a16="http://schemas.microsoft.com/office/drawing/2014/main" id="{4B4D7662-65B5-4D46-A711-D18276C341CE}"/>
                  </a:ext>
                </a:extLst>
              </p:cNvPr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4505;p48">
                <a:extLst>
                  <a:ext uri="{FF2B5EF4-FFF2-40B4-BE49-F238E27FC236}">
                    <a16:creationId xmlns:a16="http://schemas.microsoft.com/office/drawing/2014/main" id="{214299E7-6FDC-4CD6-9820-60615D128E55}"/>
                  </a:ext>
                </a:extLst>
              </p:cNvPr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4506;p48">
                <a:extLst>
                  <a:ext uri="{FF2B5EF4-FFF2-40B4-BE49-F238E27FC236}">
                    <a16:creationId xmlns:a16="http://schemas.microsoft.com/office/drawing/2014/main" id="{F4AC882B-37AD-4E28-8ACE-48E088617D05}"/>
                  </a:ext>
                </a:extLst>
              </p:cNvPr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4507;p48">
                <a:extLst>
                  <a:ext uri="{FF2B5EF4-FFF2-40B4-BE49-F238E27FC236}">
                    <a16:creationId xmlns:a16="http://schemas.microsoft.com/office/drawing/2014/main" id="{A3406F8B-3815-4F4D-BDE0-BA2EA99017CB}"/>
                  </a:ext>
                </a:extLst>
              </p:cNvPr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4508;p48">
                <a:extLst>
                  <a:ext uri="{FF2B5EF4-FFF2-40B4-BE49-F238E27FC236}">
                    <a16:creationId xmlns:a16="http://schemas.microsoft.com/office/drawing/2014/main" id="{684EDFA3-B492-4E1E-889A-EE6DA1FE52C7}"/>
                  </a:ext>
                </a:extLst>
              </p:cNvPr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4509;p48">
              <a:extLst>
                <a:ext uri="{FF2B5EF4-FFF2-40B4-BE49-F238E27FC236}">
                  <a16:creationId xmlns:a16="http://schemas.microsoft.com/office/drawing/2014/main" id="{F58B1B22-1506-4F60-8F24-A97FFDF0013C}"/>
                </a:ext>
              </a:extLst>
            </p:cNvPr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07" name="Google Shape;4510;p48">
                <a:extLst>
                  <a:ext uri="{FF2B5EF4-FFF2-40B4-BE49-F238E27FC236}">
                    <a16:creationId xmlns:a16="http://schemas.microsoft.com/office/drawing/2014/main" id="{1A353310-C098-425A-AC07-72D7AACE4A0F}"/>
                  </a:ext>
                </a:extLst>
              </p:cNvPr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511;p48">
                <a:extLst>
                  <a:ext uri="{FF2B5EF4-FFF2-40B4-BE49-F238E27FC236}">
                    <a16:creationId xmlns:a16="http://schemas.microsoft.com/office/drawing/2014/main" id="{48265E46-2CFB-4E50-9135-FCDB94EA9674}"/>
                  </a:ext>
                </a:extLst>
              </p:cNvPr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512;p48">
                <a:extLst>
                  <a:ext uri="{FF2B5EF4-FFF2-40B4-BE49-F238E27FC236}">
                    <a16:creationId xmlns:a16="http://schemas.microsoft.com/office/drawing/2014/main" id="{B6CB0945-26F5-46BE-9A9A-CAFBEAF0727E}"/>
                  </a:ext>
                </a:extLst>
              </p:cNvPr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513;p48">
                <a:extLst>
                  <a:ext uri="{FF2B5EF4-FFF2-40B4-BE49-F238E27FC236}">
                    <a16:creationId xmlns:a16="http://schemas.microsoft.com/office/drawing/2014/main" id="{827A3CF7-9897-400C-ADB9-57F78B22F8D4}"/>
                  </a:ext>
                </a:extLst>
              </p:cNvPr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514;p48">
                <a:extLst>
                  <a:ext uri="{FF2B5EF4-FFF2-40B4-BE49-F238E27FC236}">
                    <a16:creationId xmlns:a16="http://schemas.microsoft.com/office/drawing/2014/main" id="{9DB63AB1-218A-470F-8871-765B7E76426B}"/>
                  </a:ext>
                </a:extLst>
              </p:cNvPr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515;p48">
                <a:extLst>
                  <a:ext uri="{FF2B5EF4-FFF2-40B4-BE49-F238E27FC236}">
                    <a16:creationId xmlns:a16="http://schemas.microsoft.com/office/drawing/2014/main" id="{73E37B51-2E40-4439-8C07-88902032E844}"/>
                  </a:ext>
                </a:extLst>
              </p:cNvPr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516;p48">
                <a:extLst>
                  <a:ext uri="{FF2B5EF4-FFF2-40B4-BE49-F238E27FC236}">
                    <a16:creationId xmlns:a16="http://schemas.microsoft.com/office/drawing/2014/main" id="{10BB9BFF-B55C-40B3-B8A2-0E82F13E7511}"/>
                  </a:ext>
                </a:extLst>
              </p:cNvPr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517;p48">
                <a:extLst>
                  <a:ext uri="{FF2B5EF4-FFF2-40B4-BE49-F238E27FC236}">
                    <a16:creationId xmlns:a16="http://schemas.microsoft.com/office/drawing/2014/main" id="{469D45DD-53E9-4ABF-BB50-69DF3CEFAE58}"/>
                  </a:ext>
                </a:extLst>
              </p:cNvPr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518;p48">
                <a:extLst>
                  <a:ext uri="{FF2B5EF4-FFF2-40B4-BE49-F238E27FC236}">
                    <a16:creationId xmlns:a16="http://schemas.microsoft.com/office/drawing/2014/main" id="{F9BA48FB-C536-4086-822B-CB8A39531A78}"/>
                  </a:ext>
                </a:extLst>
              </p:cNvPr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519;p48">
                <a:extLst>
                  <a:ext uri="{FF2B5EF4-FFF2-40B4-BE49-F238E27FC236}">
                    <a16:creationId xmlns:a16="http://schemas.microsoft.com/office/drawing/2014/main" id="{7DCFA80F-179E-4803-AAA4-3F7788CCA3D5}"/>
                  </a:ext>
                </a:extLst>
              </p:cNvPr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520;p48">
                <a:extLst>
                  <a:ext uri="{FF2B5EF4-FFF2-40B4-BE49-F238E27FC236}">
                    <a16:creationId xmlns:a16="http://schemas.microsoft.com/office/drawing/2014/main" id="{524A581E-A2F7-4B02-8400-7DA29C75F0FE}"/>
                  </a:ext>
                </a:extLst>
              </p:cNvPr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521;p48">
                <a:extLst>
                  <a:ext uri="{FF2B5EF4-FFF2-40B4-BE49-F238E27FC236}">
                    <a16:creationId xmlns:a16="http://schemas.microsoft.com/office/drawing/2014/main" id="{E6B4188D-61D2-4E9E-AA71-BA9172528C4F}"/>
                  </a:ext>
                </a:extLst>
              </p:cNvPr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522;p48">
                <a:extLst>
                  <a:ext uri="{FF2B5EF4-FFF2-40B4-BE49-F238E27FC236}">
                    <a16:creationId xmlns:a16="http://schemas.microsoft.com/office/drawing/2014/main" id="{D750EC65-F98A-4E12-8D7C-F91C2CD5965C}"/>
                  </a:ext>
                </a:extLst>
              </p:cNvPr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4523;p48">
                <a:extLst>
                  <a:ext uri="{FF2B5EF4-FFF2-40B4-BE49-F238E27FC236}">
                    <a16:creationId xmlns:a16="http://schemas.microsoft.com/office/drawing/2014/main" id="{C260CB71-3B3A-4269-BB9C-15E0E05928EA}"/>
                  </a:ext>
                </a:extLst>
              </p:cNvPr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4524;p48">
                <a:extLst>
                  <a:ext uri="{FF2B5EF4-FFF2-40B4-BE49-F238E27FC236}">
                    <a16:creationId xmlns:a16="http://schemas.microsoft.com/office/drawing/2014/main" id="{2C3A3691-57E5-4620-A48A-9D769720F36C}"/>
                  </a:ext>
                </a:extLst>
              </p:cNvPr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4525;p48">
                <a:extLst>
                  <a:ext uri="{FF2B5EF4-FFF2-40B4-BE49-F238E27FC236}">
                    <a16:creationId xmlns:a16="http://schemas.microsoft.com/office/drawing/2014/main" id="{8DE64295-F8B5-4487-8E09-96C6C376F7AF}"/>
                  </a:ext>
                </a:extLst>
              </p:cNvPr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4526;p48">
                <a:extLst>
                  <a:ext uri="{FF2B5EF4-FFF2-40B4-BE49-F238E27FC236}">
                    <a16:creationId xmlns:a16="http://schemas.microsoft.com/office/drawing/2014/main" id="{C480D9F3-9EDF-4B46-AFF2-9FDDA849635A}"/>
                  </a:ext>
                </a:extLst>
              </p:cNvPr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" name="Google Shape;4527;p48">
              <a:extLst>
                <a:ext uri="{FF2B5EF4-FFF2-40B4-BE49-F238E27FC236}">
                  <a16:creationId xmlns:a16="http://schemas.microsoft.com/office/drawing/2014/main" id="{25BFF036-C880-46C9-B1E8-D961C752C1AA}"/>
                </a:ext>
              </a:extLst>
            </p:cNvPr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528;p48">
              <a:extLst>
                <a:ext uri="{FF2B5EF4-FFF2-40B4-BE49-F238E27FC236}">
                  <a16:creationId xmlns:a16="http://schemas.microsoft.com/office/drawing/2014/main" id="{5C33E6B2-206D-4B6F-B32E-F99881CEB25F}"/>
                </a:ext>
              </a:extLst>
            </p:cNvPr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529;p48">
              <a:extLst>
                <a:ext uri="{FF2B5EF4-FFF2-40B4-BE49-F238E27FC236}">
                  <a16:creationId xmlns:a16="http://schemas.microsoft.com/office/drawing/2014/main" id="{BD36E02A-B93B-46CB-9995-8A710FB04D30}"/>
                </a:ext>
              </a:extLst>
            </p:cNvPr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4530;p48">
              <a:extLst>
                <a:ext uri="{FF2B5EF4-FFF2-40B4-BE49-F238E27FC236}">
                  <a16:creationId xmlns:a16="http://schemas.microsoft.com/office/drawing/2014/main" id="{CDEA1A09-DBAB-4DAA-BC13-DB8E48BE9CB5}"/>
                </a:ext>
              </a:extLst>
            </p:cNvPr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531;p48">
              <a:extLst>
                <a:ext uri="{FF2B5EF4-FFF2-40B4-BE49-F238E27FC236}">
                  <a16:creationId xmlns:a16="http://schemas.microsoft.com/office/drawing/2014/main" id="{603B1B50-F695-4C84-856B-8457F5B22FBC}"/>
                </a:ext>
              </a:extLst>
            </p:cNvPr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532;p48">
              <a:extLst>
                <a:ext uri="{FF2B5EF4-FFF2-40B4-BE49-F238E27FC236}">
                  <a16:creationId xmlns:a16="http://schemas.microsoft.com/office/drawing/2014/main" id="{6FDDF233-315C-4643-8EA8-4D3279FC953E}"/>
                </a:ext>
              </a:extLst>
            </p:cNvPr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533;p48">
              <a:extLst>
                <a:ext uri="{FF2B5EF4-FFF2-40B4-BE49-F238E27FC236}">
                  <a16:creationId xmlns:a16="http://schemas.microsoft.com/office/drawing/2014/main" id="{39A36CB6-61A1-4D7C-9DA3-B296209336D6}"/>
                </a:ext>
              </a:extLst>
            </p:cNvPr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534;p48">
              <a:extLst>
                <a:ext uri="{FF2B5EF4-FFF2-40B4-BE49-F238E27FC236}">
                  <a16:creationId xmlns:a16="http://schemas.microsoft.com/office/drawing/2014/main" id="{E90D1357-8428-45D3-B01A-7D7F1F537170}"/>
                </a:ext>
              </a:extLst>
            </p:cNvPr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535;p48">
              <a:extLst>
                <a:ext uri="{FF2B5EF4-FFF2-40B4-BE49-F238E27FC236}">
                  <a16:creationId xmlns:a16="http://schemas.microsoft.com/office/drawing/2014/main" id="{44C9F60A-4865-4777-82CA-924746BCF712}"/>
                </a:ext>
              </a:extLst>
            </p:cNvPr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4536;p48">
              <a:extLst>
                <a:ext uri="{FF2B5EF4-FFF2-40B4-BE49-F238E27FC236}">
                  <a16:creationId xmlns:a16="http://schemas.microsoft.com/office/drawing/2014/main" id="{B62A128A-892F-4F83-851B-FE4F855AA08D}"/>
                </a:ext>
              </a:extLst>
            </p:cNvPr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537;p48">
              <a:extLst>
                <a:ext uri="{FF2B5EF4-FFF2-40B4-BE49-F238E27FC236}">
                  <a16:creationId xmlns:a16="http://schemas.microsoft.com/office/drawing/2014/main" id="{6363EADD-2D5C-4A65-A5A2-535FC04A05A5}"/>
                </a:ext>
              </a:extLst>
            </p:cNvPr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4538;p48">
              <a:extLst>
                <a:ext uri="{FF2B5EF4-FFF2-40B4-BE49-F238E27FC236}">
                  <a16:creationId xmlns:a16="http://schemas.microsoft.com/office/drawing/2014/main" id="{47E8A992-A832-4E15-87C6-5BE3965F61F1}"/>
                </a:ext>
              </a:extLst>
            </p:cNvPr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539;p48">
              <a:extLst>
                <a:ext uri="{FF2B5EF4-FFF2-40B4-BE49-F238E27FC236}">
                  <a16:creationId xmlns:a16="http://schemas.microsoft.com/office/drawing/2014/main" id="{0405A187-5CAE-4F4C-AB1D-DCA38228F50B}"/>
                </a:ext>
              </a:extLst>
            </p:cNvPr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4540;p48">
              <a:extLst>
                <a:ext uri="{FF2B5EF4-FFF2-40B4-BE49-F238E27FC236}">
                  <a16:creationId xmlns:a16="http://schemas.microsoft.com/office/drawing/2014/main" id="{B0C275FD-DD92-4208-A7C8-EA0823219601}"/>
                </a:ext>
              </a:extLst>
            </p:cNvPr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4541;p48">
              <a:extLst>
                <a:ext uri="{FF2B5EF4-FFF2-40B4-BE49-F238E27FC236}">
                  <a16:creationId xmlns:a16="http://schemas.microsoft.com/office/drawing/2014/main" id="{0B1917EF-B7A7-41A3-906D-1D167D953718}"/>
                </a:ext>
              </a:extLst>
            </p:cNvPr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4542;p48">
              <a:extLst>
                <a:ext uri="{FF2B5EF4-FFF2-40B4-BE49-F238E27FC236}">
                  <a16:creationId xmlns:a16="http://schemas.microsoft.com/office/drawing/2014/main" id="{4DE119F2-C680-4041-A53B-0F002AD9806D}"/>
                </a:ext>
              </a:extLst>
            </p:cNvPr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543;p48">
              <a:extLst>
                <a:ext uri="{FF2B5EF4-FFF2-40B4-BE49-F238E27FC236}">
                  <a16:creationId xmlns:a16="http://schemas.microsoft.com/office/drawing/2014/main" id="{DD372404-4B91-4CF0-B95F-1A09ECCEBD41}"/>
                </a:ext>
              </a:extLst>
            </p:cNvPr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4544;p48">
              <a:extLst>
                <a:ext uri="{FF2B5EF4-FFF2-40B4-BE49-F238E27FC236}">
                  <a16:creationId xmlns:a16="http://schemas.microsoft.com/office/drawing/2014/main" id="{47E5274D-02FC-4ADC-BA08-C0510CA0B4D1}"/>
                </a:ext>
              </a:extLst>
            </p:cNvPr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4545;p48">
              <a:extLst>
                <a:ext uri="{FF2B5EF4-FFF2-40B4-BE49-F238E27FC236}">
                  <a16:creationId xmlns:a16="http://schemas.microsoft.com/office/drawing/2014/main" id="{D1B069A5-6CE2-45EE-A8AD-4C87BD688065}"/>
                </a:ext>
              </a:extLst>
            </p:cNvPr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4546;p48">
              <a:extLst>
                <a:ext uri="{FF2B5EF4-FFF2-40B4-BE49-F238E27FC236}">
                  <a16:creationId xmlns:a16="http://schemas.microsoft.com/office/drawing/2014/main" id="{06888971-5A23-4D2C-8914-4B3F92A05F3C}"/>
                </a:ext>
              </a:extLst>
            </p:cNvPr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4547;p48">
              <a:extLst>
                <a:ext uri="{FF2B5EF4-FFF2-40B4-BE49-F238E27FC236}">
                  <a16:creationId xmlns:a16="http://schemas.microsoft.com/office/drawing/2014/main" id="{32D36CB7-8DEC-4222-8700-291128F39AEE}"/>
                </a:ext>
              </a:extLst>
            </p:cNvPr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4548;p48">
              <a:extLst>
                <a:ext uri="{FF2B5EF4-FFF2-40B4-BE49-F238E27FC236}">
                  <a16:creationId xmlns:a16="http://schemas.microsoft.com/office/drawing/2014/main" id="{F984CF98-14B4-4FC2-9DD4-06534E7BD2BC}"/>
                </a:ext>
              </a:extLst>
            </p:cNvPr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4549;p48">
              <a:extLst>
                <a:ext uri="{FF2B5EF4-FFF2-40B4-BE49-F238E27FC236}">
                  <a16:creationId xmlns:a16="http://schemas.microsoft.com/office/drawing/2014/main" id="{11CCC8F5-9AA0-4B8B-94F7-CA241BE88EAA}"/>
                </a:ext>
              </a:extLst>
            </p:cNvPr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4550;p48">
              <a:extLst>
                <a:ext uri="{FF2B5EF4-FFF2-40B4-BE49-F238E27FC236}">
                  <a16:creationId xmlns:a16="http://schemas.microsoft.com/office/drawing/2014/main" id="{B2F3BF6D-678E-40DD-AF59-E91F8B25AD49}"/>
                </a:ext>
              </a:extLst>
            </p:cNvPr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551;p48">
              <a:extLst>
                <a:ext uri="{FF2B5EF4-FFF2-40B4-BE49-F238E27FC236}">
                  <a16:creationId xmlns:a16="http://schemas.microsoft.com/office/drawing/2014/main" id="{2D7D177D-C218-47CA-9FE8-05658D2C09B5}"/>
                </a:ext>
              </a:extLst>
            </p:cNvPr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4552;p48">
              <a:extLst>
                <a:ext uri="{FF2B5EF4-FFF2-40B4-BE49-F238E27FC236}">
                  <a16:creationId xmlns:a16="http://schemas.microsoft.com/office/drawing/2014/main" id="{1D574DF3-D657-447D-91D6-20F34B655BF3}"/>
                </a:ext>
              </a:extLst>
            </p:cNvPr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4553;p48">
              <a:extLst>
                <a:ext uri="{FF2B5EF4-FFF2-40B4-BE49-F238E27FC236}">
                  <a16:creationId xmlns:a16="http://schemas.microsoft.com/office/drawing/2014/main" id="{597A3A4E-6478-492C-BDB2-4E07E147E84B}"/>
                </a:ext>
              </a:extLst>
            </p:cNvPr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4554;p48">
              <a:extLst>
                <a:ext uri="{FF2B5EF4-FFF2-40B4-BE49-F238E27FC236}">
                  <a16:creationId xmlns:a16="http://schemas.microsoft.com/office/drawing/2014/main" id="{88DA69D3-7392-46C0-88AE-9E8638429B7A}"/>
                </a:ext>
              </a:extLst>
            </p:cNvPr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4555;p48">
              <a:extLst>
                <a:ext uri="{FF2B5EF4-FFF2-40B4-BE49-F238E27FC236}">
                  <a16:creationId xmlns:a16="http://schemas.microsoft.com/office/drawing/2014/main" id="{AF3EF9EA-31EC-4A3A-86B2-423FD3A0530E}"/>
                </a:ext>
              </a:extLst>
            </p:cNvPr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4556;p48">
              <a:extLst>
                <a:ext uri="{FF2B5EF4-FFF2-40B4-BE49-F238E27FC236}">
                  <a16:creationId xmlns:a16="http://schemas.microsoft.com/office/drawing/2014/main" id="{DCFB849F-EB05-4342-B683-1D3F4422A3F2}"/>
                </a:ext>
              </a:extLst>
            </p:cNvPr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3819;p48">
            <a:extLst>
              <a:ext uri="{FF2B5EF4-FFF2-40B4-BE49-F238E27FC236}">
                <a16:creationId xmlns:a16="http://schemas.microsoft.com/office/drawing/2014/main" id="{D8A78670-E628-4619-B99A-589B25F1E81C}"/>
              </a:ext>
            </a:extLst>
          </p:cNvPr>
          <p:cNvGrpSpPr/>
          <p:nvPr/>
        </p:nvGrpSpPr>
        <p:grpSpPr>
          <a:xfrm>
            <a:off x="4040029" y="1400531"/>
            <a:ext cx="938174" cy="1204591"/>
            <a:chOff x="2473900" y="225896"/>
            <a:chExt cx="3899746" cy="4762328"/>
          </a:xfrm>
        </p:grpSpPr>
        <p:sp>
          <p:nvSpPr>
            <p:cNvPr id="239" name="Google Shape;3820;p48">
              <a:extLst>
                <a:ext uri="{FF2B5EF4-FFF2-40B4-BE49-F238E27FC236}">
                  <a16:creationId xmlns:a16="http://schemas.microsoft.com/office/drawing/2014/main" id="{5695C174-D589-4CEB-BB55-6C03AA97FEAB}"/>
                </a:ext>
              </a:extLst>
            </p:cNvPr>
            <p:cNvSpPr/>
            <p:nvPr/>
          </p:nvSpPr>
          <p:spPr>
            <a:xfrm>
              <a:off x="3961606" y="3558431"/>
              <a:ext cx="1029717" cy="605511"/>
            </a:xfrm>
            <a:custGeom>
              <a:avLst/>
              <a:gdLst/>
              <a:ahLst/>
              <a:cxnLst/>
              <a:rect l="l" t="t" r="r" b="b"/>
              <a:pathLst>
                <a:path w="1029717" h="605511" extrusionOk="0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3821;p48">
              <a:extLst>
                <a:ext uri="{FF2B5EF4-FFF2-40B4-BE49-F238E27FC236}">
                  <a16:creationId xmlns:a16="http://schemas.microsoft.com/office/drawing/2014/main" id="{6A7D5C40-F888-4EA0-B20C-123D8A90E4EB}"/>
                </a:ext>
              </a:extLst>
            </p:cNvPr>
            <p:cNvSpPr/>
            <p:nvPr/>
          </p:nvSpPr>
          <p:spPr>
            <a:xfrm>
              <a:off x="4042969" y="1357120"/>
              <a:ext cx="929840" cy="2717164"/>
            </a:xfrm>
            <a:custGeom>
              <a:avLst/>
              <a:gdLst/>
              <a:ahLst/>
              <a:cxnLst/>
              <a:rect l="l" t="t" r="r" b="b"/>
              <a:pathLst>
                <a:path w="929840" h="2717164" extrusionOk="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3822;p48">
              <a:extLst>
                <a:ext uri="{FF2B5EF4-FFF2-40B4-BE49-F238E27FC236}">
                  <a16:creationId xmlns:a16="http://schemas.microsoft.com/office/drawing/2014/main" id="{2CBBE8DF-0AEB-4698-A231-D40BD88AEECD}"/>
                </a:ext>
              </a:extLst>
            </p:cNvPr>
            <p:cNvSpPr/>
            <p:nvPr/>
          </p:nvSpPr>
          <p:spPr>
            <a:xfrm>
              <a:off x="4875432" y="3975622"/>
              <a:ext cx="56391" cy="121443"/>
            </a:xfrm>
            <a:custGeom>
              <a:avLst/>
              <a:gdLst/>
              <a:ahLst/>
              <a:cxnLst/>
              <a:rect l="l" t="t" r="r" b="b"/>
              <a:pathLst>
                <a:path w="56391" h="121443" extrusionOk="0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3823;p48">
              <a:extLst>
                <a:ext uri="{FF2B5EF4-FFF2-40B4-BE49-F238E27FC236}">
                  <a16:creationId xmlns:a16="http://schemas.microsoft.com/office/drawing/2014/main" id="{2335BBF3-591E-4F24-8F63-6EFE51C9EBCB}"/>
                </a:ext>
              </a:extLst>
            </p:cNvPr>
            <p:cNvSpPr/>
            <p:nvPr/>
          </p:nvSpPr>
          <p:spPr>
            <a:xfrm>
              <a:off x="4031462" y="1362819"/>
              <a:ext cx="51922" cy="76581"/>
            </a:xfrm>
            <a:custGeom>
              <a:avLst/>
              <a:gdLst/>
              <a:ahLst/>
              <a:cxnLst/>
              <a:rect l="l" t="t" r="r" b="b"/>
              <a:pathLst>
                <a:path w="51922" h="76581" extrusionOk="0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3824;p48">
              <a:extLst>
                <a:ext uri="{FF2B5EF4-FFF2-40B4-BE49-F238E27FC236}">
                  <a16:creationId xmlns:a16="http://schemas.microsoft.com/office/drawing/2014/main" id="{3D052FC5-817C-40BD-A0CD-21962F9CE856}"/>
                </a:ext>
              </a:extLst>
            </p:cNvPr>
            <p:cNvSpPr/>
            <p:nvPr/>
          </p:nvSpPr>
          <p:spPr>
            <a:xfrm>
              <a:off x="3997133" y="1379805"/>
              <a:ext cx="929842" cy="2717228"/>
            </a:xfrm>
            <a:custGeom>
              <a:avLst/>
              <a:gdLst/>
              <a:ahLst/>
              <a:cxnLst/>
              <a:rect l="l" t="t" r="r" b="b"/>
              <a:pathLst>
                <a:path w="929842" h="2717228" extrusionOk="0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3825;p48">
              <a:extLst>
                <a:ext uri="{FF2B5EF4-FFF2-40B4-BE49-F238E27FC236}">
                  <a16:creationId xmlns:a16="http://schemas.microsoft.com/office/drawing/2014/main" id="{14C816D6-BB63-4F13-B626-42BBA44DE60F}"/>
                </a:ext>
              </a:extLst>
            </p:cNvPr>
            <p:cNvSpPr/>
            <p:nvPr/>
          </p:nvSpPr>
          <p:spPr>
            <a:xfrm>
              <a:off x="3989621" y="1384880"/>
              <a:ext cx="929745" cy="2717215"/>
            </a:xfrm>
            <a:custGeom>
              <a:avLst/>
              <a:gdLst/>
              <a:ahLst/>
              <a:cxnLst/>
              <a:rect l="l" t="t" r="r" b="b"/>
              <a:pathLst>
                <a:path w="929745" h="2717215" extrusionOk="0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3826;p48">
              <a:extLst>
                <a:ext uri="{FF2B5EF4-FFF2-40B4-BE49-F238E27FC236}">
                  <a16:creationId xmlns:a16="http://schemas.microsoft.com/office/drawing/2014/main" id="{3323C881-9FF7-493D-8566-4F608F403A6C}"/>
                </a:ext>
              </a:extLst>
            </p:cNvPr>
            <p:cNvSpPr/>
            <p:nvPr/>
          </p:nvSpPr>
          <p:spPr>
            <a:xfrm>
              <a:off x="4041162" y="1465160"/>
              <a:ext cx="826947" cy="2523815"/>
            </a:xfrm>
            <a:custGeom>
              <a:avLst/>
              <a:gdLst/>
              <a:ahLst/>
              <a:cxnLst/>
              <a:rect l="l" t="t" r="r" b="b"/>
              <a:pathLst>
                <a:path w="826947" h="2523815" extrusionOk="0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3827;p48">
              <a:extLst>
                <a:ext uri="{FF2B5EF4-FFF2-40B4-BE49-F238E27FC236}">
                  <a16:creationId xmlns:a16="http://schemas.microsoft.com/office/drawing/2014/main" id="{0DDE6D0F-CBBA-4C1F-86EA-780B26BC5BD6}"/>
                </a:ext>
              </a:extLst>
            </p:cNvPr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avLst/>
              <a:gdLst/>
              <a:ahLst/>
              <a:cxnLst/>
              <a:rect l="l" t="t" r="r" b="b"/>
              <a:pathLst>
                <a:path w="37023" h="64037" extrusionOk="0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3828;p48">
              <a:extLst>
                <a:ext uri="{FF2B5EF4-FFF2-40B4-BE49-F238E27FC236}">
                  <a16:creationId xmlns:a16="http://schemas.microsoft.com/office/drawing/2014/main" id="{27C41D06-F7A9-472F-8E10-D80B9FE6A683}"/>
                </a:ext>
              </a:extLst>
            </p:cNvPr>
            <p:cNvSpPr/>
            <p:nvPr/>
          </p:nvSpPr>
          <p:spPr>
            <a:xfrm>
              <a:off x="4445031" y="1680263"/>
              <a:ext cx="19019" cy="24476"/>
            </a:xfrm>
            <a:custGeom>
              <a:avLst/>
              <a:gdLst/>
              <a:ahLst/>
              <a:cxnLst/>
              <a:rect l="l" t="t" r="r" b="b"/>
              <a:pathLst>
                <a:path w="19019" h="24476" extrusionOk="0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3829;p48">
              <a:extLst>
                <a:ext uri="{FF2B5EF4-FFF2-40B4-BE49-F238E27FC236}">
                  <a16:creationId xmlns:a16="http://schemas.microsoft.com/office/drawing/2014/main" id="{31C2541D-D89D-47CC-B3DD-51A542CF36C6}"/>
                </a:ext>
              </a:extLst>
            </p:cNvPr>
            <p:cNvSpPr/>
            <p:nvPr/>
          </p:nvSpPr>
          <p:spPr>
            <a:xfrm>
              <a:off x="4937719" y="2165784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3830;p48">
              <a:extLst>
                <a:ext uri="{FF2B5EF4-FFF2-40B4-BE49-F238E27FC236}">
                  <a16:creationId xmlns:a16="http://schemas.microsoft.com/office/drawing/2014/main" id="{881C609C-6A33-41CE-B260-E4D7962DFDD6}"/>
                </a:ext>
              </a:extLst>
            </p:cNvPr>
            <p:cNvSpPr/>
            <p:nvPr/>
          </p:nvSpPr>
          <p:spPr>
            <a:xfrm>
              <a:off x="4937719" y="2304659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3831;p48">
              <a:extLst>
                <a:ext uri="{FF2B5EF4-FFF2-40B4-BE49-F238E27FC236}">
                  <a16:creationId xmlns:a16="http://schemas.microsoft.com/office/drawing/2014/main" id="{0973A407-AF43-4431-9E95-F431786945FF}"/>
                </a:ext>
              </a:extLst>
            </p:cNvPr>
            <p:cNvSpPr/>
            <p:nvPr/>
          </p:nvSpPr>
          <p:spPr>
            <a:xfrm>
              <a:off x="4126748" y="1626823"/>
              <a:ext cx="636661" cy="579135"/>
            </a:xfrm>
            <a:custGeom>
              <a:avLst/>
              <a:gdLst/>
              <a:ahLst/>
              <a:cxnLst/>
              <a:rect l="l" t="t" r="r" b="b"/>
              <a:pathLst>
                <a:path w="636661" h="579135" extrusionOk="0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3832;p48">
              <a:extLst>
                <a:ext uri="{FF2B5EF4-FFF2-40B4-BE49-F238E27FC236}">
                  <a16:creationId xmlns:a16="http://schemas.microsoft.com/office/drawing/2014/main" id="{AB2E8B5F-2D20-4505-8CDC-5AA525C5BF5B}"/>
                </a:ext>
              </a:extLst>
            </p:cNvPr>
            <p:cNvSpPr/>
            <p:nvPr/>
          </p:nvSpPr>
          <p:spPr>
            <a:xfrm>
              <a:off x="4126748" y="1794587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3833;p48">
              <a:extLst>
                <a:ext uri="{FF2B5EF4-FFF2-40B4-BE49-F238E27FC236}">
                  <a16:creationId xmlns:a16="http://schemas.microsoft.com/office/drawing/2014/main" id="{2057D2AE-9AD4-4C03-AA52-855CAE369D57}"/>
                </a:ext>
              </a:extLst>
            </p:cNvPr>
            <p:cNvSpPr/>
            <p:nvPr/>
          </p:nvSpPr>
          <p:spPr>
            <a:xfrm>
              <a:off x="4244285" y="1743629"/>
              <a:ext cx="435820" cy="297370"/>
            </a:xfrm>
            <a:custGeom>
              <a:avLst/>
              <a:gdLst/>
              <a:ahLst/>
              <a:cxnLst/>
              <a:rect l="l" t="t" r="r" b="b"/>
              <a:pathLst>
                <a:path w="435820" h="297370" extrusionOk="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3834;p48">
              <a:extLst>
                <a:ext uri="{FF2B5EF4-FFF2-40B4-BE49-F238E27FC236}">
                  <a16:creationId xmlns:a16="http://schemas.microsoft.com/office/drawing/2014/main" id="{32E85F5E-D497-44FE-824A-B77FFE86DD17}"/>
                </a:ext>
              </a:extLst>
            </p:cNvPr>
            <p:cNvSpPr/>
            <p:nvPr/>
          </p:nvSpPr>
          <p:spPr>
            <a:xfrm>
              <a:off x="4244285" y="1811637"/>
              <a:ext cx="215485" cy="169925"/>
            </a:xfrm>
            <a:custGeom>
              <a:avLst/>
              <a:gdLst/>
              <a:ahLst/>
              <a:cxnLst/>
              <a:rect l="l" t="t" r="r" b="b"/>
              <a:pathLst>
                <a:path w="215485" h="169925" extrusionOk="0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3835;p48">
              <a:extLst>
                <a:ext uri="{FF2B5EF4-FFF2-40B4-BE49-F238E27FC236}">
                  <a16:creationId xmlns:a16="http://schemas.microsoft.com/office/drawing/2014/main" id="{B8D0401F-926A-4621-940B-DC1773CA1F23}"/>
                </a:ext>
              </a:extLst>
            </p:cNvPr>
            <p:cNvSpPr/>
            <p:nvPr/>
          </p:nvSpPr>
          <p:spPr>
            <a:xfrm>
              <a:off x="4126748" y="2516077"/>
              <a:ext cx="479945" cy="412011"/>
            </a:xfrm>
            <a:custGeom>
              <a:avLst/>
              <a:gdLst/>
              <a:ahLst/>
              <a:cxnLst/>
              <a:rect l="l" t="t" r="r" b="b"/>
              <a:pathLst>
                <a:path w="479945" h="412011" extrusionOk="0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3836;p48">
              <a:extLst>
                <a:ext uri="{FF2B5EF4-FFF2-40B4-BE49-F238E27FC236}">
                  <a16:creationId xmlns:a16="http://schemas.microsoft.com/office/drawing/2014/main" id="{2568714E-0883-4890-8D67-E149B424E421}"/>
                </a:ext>
              </a:extLst>
            </p:cNvPr>
            <p:cNvSpPr/>
            <p:nvPr/>
          </p:nvSpPr>
          <p:spPr>
            <a:xfrm>
              <a:off x="4126748" y="260459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3837;p48">
              <a:extLst>
                <a:ext uri="{FF2B5EF4-FFF2-40B4-BE49-F238E27FC236}">
                  <a16:creationId xmlns:a16="http://schemas.microsoft.com/office/drawing/2014/main" id="{819C54DD-164D-4457-B70C-16EFCF9C81AE}"/>
                </a:ext>
              </a:extLst>
            </p:cNvPr>
            <p:cNvSpPr/>
            <p:nvPr/>
          </p:nvSpPr>
          <p:spPr>
            <a:xfrm>
              <a:off x="4215377" y="2616119"/>
              <a:ext cx="328553" cy="235362"/>
            </a:xfrm>
            <a:custGeom>
              <a:avLst/>
              <a:gdLst/>
              <a:ahLst/>
              <a:cxnLst/>
              <a:rect l="l" t="t" r="r" b="b"/>
              <a:pathLst>
                <a:path w="328553" h="235362" extrusionOk="0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3838;p48">
              <a:extLst>
                <a:ext uri="{FF2B5EF4-FFF2-40B4-BE49-F238E27FC236}">
                  <a16:creationId xmlns:a16="http://schemas.microsoft.com/office/drawing/2014/main" id="{96171559-BE59-4E4A-8533-D1BC79654A77}"/>
                </a:ext>
              </a:extLst>
            </p:cNvPr>
            <p:cNvSpPr/>
            <p:nvPr/>
          </p:nvSpPr>
          <p:spPr>
            <a:xfrm>
              <a:off x="4331202" y="2188583"/>
              <a:ext cx="432207" cy="461037"/>
            </a:xfrm>
            <a:custGeom>
              <a:avLst/>
              <a:gdLst/>
              <a:ahLst/>
              <a:cxnLst/>
              <a:rect l="l" t="t" r="r" b="b"/>
              <a:pathLst>
                <a:path w="432207" h="461037" extrusionOk="0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3839;p48">
              <a:extLst>
                <a:ext uri="{FF2B5EF4-FFF2-40B4-BE49-F238E27FC236}">
                  <a16:creationId xmlns:a16="http://schemas.microsoft.com/office/drawing/2014/main" id="{EA66A748-4C20-4B9F-9391-79A0299D8C87}"/>
                </a:ext>
              </a:extLst>
            </p:cNvPr>
            <p:cNvSpPr/>
            <p:nvPr/>
          </p:nvSpPr>
          <p:spPr>
            <a:xfrm>
              <a:off x="4681723" y="2606403"/>
              <a:ext cx="81686" cy="147256"/>
            </a:xfrm>
            <a:custGeom>
              <a:avLst/>
              <a:gdLst/>
              <a:ahLst/>
              <a:cxnLst/>
              <a:rect l="l" t="t" r="r" b="b"/>
              <a:pathLst>
                <a:path w="81686" h="147256" extrusionOk="0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3840;p48">
              <a:extLst>
                <a:ext uri="{FF2B5EF4-FFF2-40B4-BE49-F238E27FC236}">
                  <a16:creationId xmlns:a16="http://schemas.microsoft.com/office/drawing/2014/main" id="{E7B30EDD-3CAD-4A8A-A4AE-2ABF5525DDA9}"/>
                </a:ext>
              </a:extLst>
            </p:cNvPr>
            <p:cNvSpPr/>
            <p:nvPr/>
          </p:nvSpPr>
          <p:spPr>
            <a:xfrm>
              <a:off x="4408324" y="2282172"/>
              <a:ext cx="246676" cy="187928"/>
            </a:xfrm>
            <a:custGeom>
              <a:avLst/>
              <a:gdLst/>
              <a:ahLst/>
              <a:cxnLst/>
              <a:rect l="l" t="t" r="r" b="b"/>
              <a:pathLst>
                <a:path w="246676" h="187928" extrusionOk="0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3841;p48">
              <a:extLst>
                <a:ext uri="{FF2B5EF4-FFF2-40B4-BE49-F238E27FC236}">
                  <a16:creationId xmlns:a16="http://schemas.microsoft.com/office/drawing/2014/main" id="{25D3AE7E-57AC-41DD-8A4F-DD744422DCF3}"/>
                </a:ext>
              </a:extLst>
            </p:cNvPr>
            <p:cNvSpPr/>
            <p:nvPr/>
          </p:nvSpPr>
          <p:spPr>
            <a:xfrm>
              <a:off x="4408324" y="2350085"/>
              <a:ext cx="132182" cy="121824"/>
            </a:xfrm>
            <a:custGeom>
              <a:avLst/>
              <a:gdLst/>
              <a:ahLst/>
              <a:cxnLst/>
              <a:rect l="l" t="t" r="r" b="b"/>
              <a:pathLst>
                <a:path w="132182" h="121824" extrusionOk="0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3842;p48">
              <a:extLst>
                <a:ext uri="{FF2B5EF4-FFF2-40B4-BE49-F238E27FC236}">
                  <a16:creationId xmlns:a16="http://schemas.microsoft.com/office/drawing/2014/main" id="{A4EF4BFA-547A-4D01-A8C7-FA2CFBBD8B69}"/>
                </a:ext>
              </a:extLst>
            </p:cNvPr>
            <p:cNvSpPr/>
            <p:nvPr/>
          </p:nvSpPr>
          <p:spPr>
            <a:xfrm>
              <a:off x="4126748" y="2914279"/>
              <a:ext cx="633238" cy="577349"/>
            </a:xfrm>
            <a:custGeom>
              <a:avLst/>
              <a:gdLst/>
              <a:ahLst/>
              <a:cxnLst/>
              <a:rect l="l" t="t" r="r" b="b"/>
              <a:pathLst>
                <a:path w="633238" h="577349" extrusionOk="0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3843;p48">
              <a:extLst>
                <a:ext uri="{FF2B5EF4-FFF2-40B4-BE49-F238E27FC236}">
                  <a16:creationId xmlns:a16="http://schemas.microsoft.com/office/drawing/2014/main" id="{00D7F902-FD2F-4ED3-BCBE-9FCD35872E4D}"/>
                </a:ext>
              </a:extLst>
            </p:cNvPr>
            <p:cNvSpPr/>
            <p:nvPr/>
          </p:nvSpPr>
          <p:spPr>
            <a:xfrm>
              <a:off x="4678395" y="344841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3844;p48">
              <a:extLst>
                <a:ext uri="{FF2B5EF4-FFF2-40B4-BE49-F238E27FC236}">
                  <a16:creationId xmlns:a16="http://schemas.microsoft.com/office/drawing/2014/main" id="{C7013B5D-D975-4872-8D22-B63F83119158}"/>
                </a:ext>
              </a:extLst>
            </p:cNvPr>
            <p:cNvSpPr/>
            <p:nvPr/>
          </p:nvSpPr>
          <p:spPr>
            <a:xfrm>
              <a:off x="4214901" y="3014168"/>
              <a:ext cx="406436" cy="280416"/>
            </a:xfrm>
            <a:custGeom>
              <a:avLst/>
              <a:gdLst/>
              <a:ahLst/>
              <a:cxnLst/>
              <a:rect l="l" t="t" r="r" b="b"/>
              <a:pathLst>
                <a:path w="406436" h="280416" extrusionOk="0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3845;p48">
              <a:extLst>
                <a:ext uri="{FF2B5EF4-FFF2-40B4-BE49-F238E27FC236}">
                  <a16:creationId xmlns:a16="http://schemas.microsoft.com/office/drawing/2014/main" id="{A759E150-F130-473F-9300-4D1D1D0262F2}"/>
                </a:ext>
              </a:extLst>
            </p:cNvPr>
            <p:cNvSpPr/>
            <p:nvPr/>
          </p:nvSpPr>
          <p:spPr>
            <a:xfrm>
              <a:off x="4214901" y="3082177"/>
              <a:ext cx="378668" cy="264318"/>
            </a:xfrm>
            <a:custGeom>
              <a:avLst/>
              <a:gdLst/>
              <a:ahLst/>
              <a:cxnLst/>
              <a:rect l="l" t="t" r="r" b="b"/>
              <a:pathLst>
                <a:path w="378668" h="264318" extrusionOk="0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3846;p48">
              <a:extLst>
                <a:ext uri="{FF2B5EF4-FFF2-40B4-BE49-F238E27FC236}">
                  <a16:creationId xmlns:a16="http://schemas.microsoft.com/office/drawing/2014/main" id="{C411C239-753D-4C1C-A834-18C3614AF53B}"/>
                </a:ext>
              </a:extLst>
            </p:cNvPr>
            <p:cNvSpPr/>
            <p:nvPr/>
          </p:nvSpPr>
          <p:spPr>
            <a:xfrm>
              <a:off x="4121803" y="3338085"/>
              <a:ext cx="646456" cy="502188"/>
            </a:xfrm>
            <a:custGeom>
              <a:avLst/>
              <a:gdLst/>
              <a:ahLst/>
              <a:cxnLst/>
              <a:rect l="l" t="t" r="r" b="b"/>
              <a:pathLst>
                <a:path w="646456" h="502188" extrusionOk="0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3847;p48">
              <a:extLst>
                <a:ext uri="{FF2B5EF4-FFF2-40B4-BE49-F238E27FC236}">
                  <a16:creationId xmlns:a16="http://schemas.microsoft.com/office/drawing/2014/main" id="{BE18B66E-2133-444A-A05A-9CA91494623F}"/>
                </a:ext>
              </a:extLst>
            </p:cNvPr>
            <p:cNvSpPr/>
            <p:nvPr/>
          </p:nvSpPr>
          <p:spPr>
            <a:xfrm>
              <a:off x="4169160" y="3393740"/>
              <a:ext cx="9794" cy="81152"/>
            </a:xfrm>
            <a:custGeom>
              <a:avLst/>
              <a:gdLst/>
              <a:ahLst/>
              <a:cxnLst/>
              <a:rect l="l" t="t" r="r" b="b"/>
              <a:pathLst>
                <a:path w="9794" h="81152" extrusionOk="0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3848;p48">
              <a:extLst>
                <a:ext uri="{FF2B5EF4-FFF2-40B4-BE49-F238E27FC236}">
                  <a16:creationId xmlns:a16="http://schemas.microsoft.com/office/drawing/2014/main" id="{2E5D3A16-B097-40CB-82AD-B87791422784}"/>
                </a:ext>
              </a:extLst>
            </p:cNvPr>
            <p:cNvSpPr/>
            <p:nvPr/>
          </p:nvSpPr>
          <p:spPr>
            <a:xfrm>
              <a:off x="5586458" y="2808047"/>
              <a:ext cx="658819" cy="381000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3849;p48">
              <a:extLst>
                <a:ext uri="{FF2B5EF4-FFF2-40B4-BE49-F238E27FC236}">
                  <a16:creationId xmlns:a16="http://schemas.microsoft.com/office/drawing/2014/main" id="{4A242026-CACA-482E-93A4-353C477F2576}"/>
                </a:ext>
              </a:extLst>
            </p:cNvPr>
            <p:cNvSpPr/>
            <p:nvPr/>
          </p:nvSpPr>
          <p:spPr>
            <a:xfrm>
              <a:off x="5921101" y="2949869"/>
              <a:ext cx="191092" cy="147874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3850;p48">
              <a:extLst>
                <a:ext uri="{FF2B5EF4-FFF2-40B4-BE49-F238E27FC236}">
                  <a16:creationId xmlns:a16="http://schemas.microsoft.com/office/drawing/2014/main" id="{71C41946-49E7-42F7-8DDD-4AFC7DCE3AB6}"/>
                </a:ext>
              </a:extLst>
            </p:cNvPr>
            <p:cNvSpPr/>
            <p:nvPr/>
          </p:nvSpPr>
          <p:spPr>
            <a:xfrm>
              <a:off x="5922144" y="2998547"/>
              <a:ext cx="190145" cy="993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3851;p48">
              <a:extLst>
                <a:ext uri="{FF2B5EF4-FFF2-40B4-BE49-F238E27FC236}">
                  <a16:creationId xmlns:a16="http://schemas.microsoft.com/office/drawing/2014/main" id="{4AB1DFC2-AF3C-4329-8FE3-59623964B744}"/>
                </a:ext>
              </a:extLst>
            </p:cNvPr>
            <p:cNvSpPr/>
            <p:nvPr/>
          </p:nvSpPr>
          <p:spPr>
            <a:xfrm>
              <a:off x="5725279" y="2875668"/>
              <a:ext cx="190969" cy="142446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3852;p48">
              <a:extLst>
                <a:ext uri="{FF2B5EF4-FFF2-40B4-BE49-F238E27FC236}">
                  <a16:creationId xmlns:a16="http://schemas.microsoft.com/office/drawing/2014/main" id="{2A36505C-AF28-4E4C-9426-85CA74B8A4EE}"/>
                </a:ext>
              </a:extLst>
            </p:cNvPr>
            <p:cNvSpPr/>
            <p:nvPr/>
          </p:nvSpPr>
          <p:spPr>
            <a:xfrm>
              <a:off x="5725677" y="2921300"/>
              <a:ext cx="190145" cy="993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3853;p48">
              <a:extLst>
                <a:ext uri="{FF2B5EF4-FFF2-40B4-BE49-F238E27FC236}">
                  <a16:creationId xmlns:a16="http://schemas.microsoft.com/office/drawing/2014/main" id="{AC23EB4B-9DB8-4C9E-A68F-0A581CAD2E41}"/>
                </a:ext>
              </a:extLst>
            </p:cNvPr>
            <p:cNvSpPr/>
            <p:nvPr/>
          </p:nvSpPr>
          <p:spPr>
            <a:xfrm>
              <a:off x="5773415" y="2020234"/>
              <a:ext cx="328490" cy="94353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3854;p48">
              <a:extLst>
                <a:ext uri="{FF2B5EF4-FFF2-40B4-BE49-F238E27FC236}">
                  <a16:creationId xmlns:a16="http://schemas.microsoft.com/office/drawing/2014/main" id="{565133C8-FBC4-49D7-A014-A4D5CCC78CD1}"/>
                </a:ext>
              </a:extLst>
            </p:cNvPr>
            <p:cNvSpPr/>
            <p:nvPr/>
          </p:nvSpPr>
          <p:spPr>
            <a:xfrm>
              <a:off x="5847677" y="1431875"/>
              <a:ext cx="210314" cy="204988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3855;p48">
              <a:extLst>
                <a:ext uri="{FF2B5EF4-FFF2-40B4-BE49-F238E27FC236}">
                  <a16:creationId xmlns:a16="http://schemas.microsoft.com/office/drawing/2014/main" id="{CC24D554-6824-4417-9C5D-0332975CAC2B}"/>
                </a:ext>
              </a:extLst>
            </p:cNvPr>
            <p:cNvSpPr/>
            <p:nvPr/>
          </p:nvSpPr>
          <p:spPr>
            <a:xfrm>
              <a:off x="5515422" y="1497214"/>
              <a:ext cx="317332" cy="453297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3856;p48">
              <a:extLst>
                <a:ext uri="{FF2B5EF4-FFF2-40B4-BE49-F238E27FC236}">
                  <a16:creationId xmlns:a16="http://schemas.microsoft.com/office/drawing/2014/main" id="{AEFCA8AE-818C-48DF-9BE6-4CA279F46A73}"/>
                </a:ext>
              </a:extLst>
            </p:cNvPr>
            <p:cNvSpPr/>
            <p:nvPr/>
          </p:nvSpPr>
          <p:spPr>
            <a:xfrm>
              <a:off x="5490085" y="1875271"/>
              <a:ext cx="151441" cy="9911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3857;p48">
              <a:extLst>
                <a:ext uri="{FF2B5EF4-FFF2-40B4-BE49-F238E27FC236}">
                  <a16:creationId xmlns:a16="http://schemas.microsoft.com/office/drawing/2014/main" id="{E0E3A144-566F-4DE7-853F-E555F48FAF27}"/>
                </a:ext>
              </a:extLst>
            </p:cNvPr>
            <p:cNvSpPr/>
            <p:nvPr/>
          </p:nvSpPr>
          <p:spPr>
            <a:xfrm>
              <a:off x="5494480" y="1896496"/>
              <a:ext cx="98885" cy="82426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3858;p48">
              <a:extLst>
                <a:ext uri="{FF2B5EF4-FFF2-40B4-BE49-F238E27FC236}">
                  <a16:creationId xmlns:a16="http://schemas.microsoft.com/office/drawing/2014/main" id="{E8459462-DF67-410B-8C0B-ACBDEEBDC5EF}"/>
                </a:ext>
              </a:extLst>
            </p:cNvPr>
            <p:cNvSpPr/>
            <p:nvPr/>
          </p:nvSpPr>
          <p:spPr>
            <a:xfrm>
              <a:off x="5773193" y="1460583"/>
              <a:ext cx="342080" cy="688737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3859;p48">
              <a:extLst>
                <a:ext uri="{FF2B5EF4-FFF2-40B4-BE49-F238E27FC236}">
                  <a16:creationId xmlns:a16="http://schemas.microsoft.com/office/drawing/2014/main" id="{824E61D7-61E7-40F9-AE52-D55CF2AF2F59}"/>
                </a:ext>
              </a:extLst>
            </p:cNvPr>
            <p:cNvSpPr/>
            <p:nvPr/>
          </p:nvSpPr>
          <p:spPr>
            <a:xfrm>
              <a:off x="6052262" y="1601698"/>
              <a:ext cx="132559" cy="60842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3860;p48">
              <a:extLst>
                <a:ext uri="{FF2B5EF4-FFF2-40B4-BE49-F238E27FC236}">
                  <a16:creationId xmlns:a16="http://schemas.microsoft.com/office/drawing/2014/main" id="{A7837DD8-884C-4C5A-9866-6C449C9EB06C}"/>
                </a:ext>
              </a:extLst>
            </p:cNvPr>
            <p:cNvSpPr/>
            <p:nvPr/>
          </p:nvSpPr>
          <p:spPr>
            <a:xfrm>
              <a:off x="5838983" y="1219006"/>
              <a:ext cx="226927" cy="276849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3861;p48">
              <a:extLst>
                <a:ext uri="{FF2B5EF4-FFF2-40B4-BE49-F238E27FC236}">
                  <a16:creationId xmlns:a16="http://schemas.microsoft.com/office/drawing/2014/main" id="{8B40F6B1-4EDD-4A8B-B0BF-2DB938593BD6}"/>
                </a:ext>
              </a:extLst>
            </p:cNvPr>
            <p:cNvSpPr/>
            <p:nvPr/>
          </p:nvSpPr>
          <p:spPr>
            <a:xfrm>
              <a:off x="5847630" y="1194850"/>
              <a:ext cx="239905" cy="237025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3862;p48">
              <a:extLst>
                <a:ext uri="{FF2B5EF4-FFF2-40B4-BE49-F238E27FC236}">
                  <a16:creationId xmlns:a16="http://schemas.microsoft.com/office/drawing/2014/main" id="{5CF02FC6-6F4C-4280-9688-B3CC73AB10C0}"/>
                </a:ext>
              </a:extLst>
            </p:cNvPr>
            <p:cNvSpPr/>
            <p:nvPr/>
          </p:nvSpPr>
          <p:spPr>
            <a:xfrm>
              <a:off x="6035307" y="1564524"/>
              <a:ext cx="148633" cy="20233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3863;p48">
              <a:extLst>
                <a:ext uri="{FF2B5EF4-FFF2-40B4-BE49-F238E27FC236}">
                  <a16:creationId xmlns:a16="http://schemas.microsoft.com/office/drawing/2014/main" id="{F648E432-B560-4D2B-BEE4-8AA3969449D9}"/>
                </a:ext>
              </a:extLst>
            </p:cNvPr>
            <p:cNvSpPr/>
            <p:nvPr/>
          </p:nvSpPr>
          <p:spPr>
            <a:xfrm>
              <a:off x="5727199" y="1461212"/>
              <a:ext cx="120770" cy="194746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3864;p48">
              <a:extLst>
                <a:ext uri="{FF2B5EF4-FFF2-40B4-BE49-F238E27FC236}">
                  <a16:creationId xmlns:a16="http://schemas.microsoft.com/office/drawing/2014/main" id="{3FCF1725-30D6-4498-B0EF-2FABCC7ECD93}"/>
                </a:ext>
              </a:extLst>
            </p:cNvPr>
            <p:cNvSpPr/>
            <p:nvPr/>
          </p:nvSpPr>
          <p:spPr>
            <a:xfrm>
              <a:off x="2473900" y="4607987"/>
              <a:ext cx="657677" cy="380237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3865;p48">
              <a:extLst>
                <a:ext uri="{FF2B5EF4-FFF2-40B4-BE49-F238E27FC236}">
                  <a16:creationId xmlns:a16="http://schemas.microsoft.com/office/drawing/2014/main" id="{1EFBC0F6-D369-4DC9-8528-76F66ECA5D26}"/>
                </a:ext>
              </a:extLst>
            </p:cNvPr>
            <p:cNvSpPr/>
            <p:nvPr/>
          </p:nvSpPr>
          <p:spPr>
            <a:xfrm>
              <a:off x="2526860" y="3374023"/>
              <a:ext cx="157580" cy="343757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3866;p48">
              <a:extLst>
                <a:ext uri="{FF2B5EF4-FFF2-40B4-BE49-F238E27FC236}">
                  <a16:creationId xmlns:a16="http://schemas.microsoft.com/office/drawing/2014/main" id="{1EBB40A7-F324-4245-AF1A-C5E0EE5F362D}"/>
                </a:ext>
              </a:extLst>
            </p:cNvPr>
            <p:cNvSpPr/>
            <p:nvPr/>
          </p:nvSpPr>
          <p:spPr>
            <a:xfrm>
              <a:off x="2548930" y="3232673"/>
              <a:ext cx="113353" cy="218341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3867;p48">
              <a:extLst>
                <a:ext uri="{FF2B5EF4-FFF2-40B4-BE49-F238E27FC236}">
                  <a16:creationId xmlns:a16="http://schemas.microsoft.com/office/drawing/2014/main" id="{EE2780E3-CE4E-4B73-B399-40A0913D272E}"/>
                </a:ext>
              </a:extLst>
            </p:cNvPr>
            <p:cNvSpPr/>
            <p:nvPr/>
          </p:nvSpPr>
          <p:spPr>
            <a:xfrm>
              <a:off x="2798668" y="4744252"/>
              <a:ext cx="244333" cy="137739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3868;p48">
              <a:extLst>
                <a:ext uri="{FF2B5EF4-FFF2-40B4-BE49-F238E27FC236}">
                  <a16:creationId xmlns:a16="http://schemas.microsoft.com/office/drawing/2014/main" id="{D3C60410-E3AB-4D2C-B71C-A327A9D175F3}"/>
                </a:ext>
              </a:extLst>
            </p:cNvPr>
            <p:cNvSpPr/>
            <p:nvPr/>
          </p:nvSpPr>
          <p:spPr>
            <a:xfrm>
              <a:off x="2802738" y="4767054"/>
              <a:ext cx="240222" cy="115414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3869;p48">
              <a:extLst>
                <a:ext uri="{FF2B5EF4-FFF2-40B4-BE49-F238E27FC236}">
                  <a16:creationId xmlns:a16="http://schemas.microsoft.com/office/drawing/2014/main" id="{A251447E-1CEB-4B57-B478-F2EE11EDA0AC}"/>
                </a:ext>
              </a:extLst>
            </p:cNvPr>
            <p:cNvSpPr/>
            <p:nvPr/>
          </p:nvSpPr>
          <p:spPr>
            <a:xfrm>
              <a:off x="2619879" y="4663861"/>
              <a:ext cx="244438" cy="137739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3870;p48">
              <a:extLst>
                <a:ext uri="{FF2B5EF4-FFF2-40B4-BE49-F238E27FC236}">
                  <a16:creationId xmlns:a16="http://schemas.microsoft.com/office/drawing/2014/main" id="{1788A357-6768-4AA8-9701-483288CA9201}"/>
                </a:ext>
              </a:extLst>
            </p:cNvPr>
            <p:cNvSpPr/>
            <p:nvPr/>
          </p:nvSpPr>
          <p:spPr>
            <a:xfrm>
              <a:off x="2624340" y="4686663"/>
              <a:ext cx="240317" cy="115414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3871;p48">
              <a:extLst>
                <a:ext uri="{FF2B5EF4-FFF2-40B4-BE49-F238E27FC236}">
                  <a16:creationId xmlns:a16="http://schemas.microsoft.com/office/drawing/2014/main" id="{70DB3D3C-8CC3-4257-B6E4-E12B61C71FEE}"/>
                </a:ext>
              </a:extLst>
            </p:cNvPr>
            <p:cNvSpPr/>
            <p:nvPr/>
          </p:nvSpPr>
          <p:spPr>
            <a:xfrm>
              <a:off x="2619947" y="3772263"/>
              <a:ext cx="357956" cy="1010624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3872;p48">
              <a:extLst>
                <a:ext uri="{FF2B5EF4-FFF2-40B4-BE49-F238E27FC236}">
                  <a16:creationId xmlns:a16="http://schemas.microsoft.com/office/drawing/2014/main" id="{D6DAC2C6-F0C5-41D1-A554-340A8AA81CF5}"/>
                </a:ext>
              </a:extLst>
            </p:cNvPr>
            <p:cNvSpPr/>
            <p:nvPr/>
          </p:nvSpPr>
          <p:spPr>
            <a:xfrm>
              <a:off x="2665909" y="2943080"/>
              <a:ext cx="259735" cy="415919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3873;p48">
              <a:extLst>
                <a:ext uri="{FF2B5EF4-FFF2-40B4-BE49-F238E27FC236}">
                  <a16:creationId xmlns:a16="http://schemas.microsoft.com/office/drawing/2014/main" id="{F00B01AB-E1C9-4FE4-8CF0-4693D43E701B}"/>
                </a:ext>
              </a:extLst>
            </p:cNvPr>
            <p:cNvSpPr/>
            <p:nvPr/>
          </p:nvSpPr>
          <p:spPr>
            <a:xfrm>
              <a:off x="2581088" y="3237593"/>
              <a:ext cx="399004" cy="661684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3874;p48">
              <a:extLst>
                <a:ext uri="{FF2B5EF4-FFF2-40B4-BE49-F238E27FC236}">
                  <a16:creationId xmlns:a16="http://schemas.microsoft.com/office/drawing/2014/main" id="{08810D07-9115-4881-B49F-510AB844A55A}"/>
                </a:ext>
              </a:extLst>
            </p:cNvPr>
            <p:cNvSpPr/>
            <p:nvPr/>
          </p:nvSpPr>
          <p:spPr>
            <a:xfrm>
              <a:off x="2863826" y="3320377"/>
              <a:ext cx="503069" cy="394810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3875;p48">
              <a:extLst>
                <a:ext uri="{FF2B5EF4-FFF2-40B4-BE49-F238E27FC236}">
                  <a16:creationId xmlns:a16="http://schemas.microsoft.com/office/drawing/2014/main" id="{7CF59C02-3DA7-4B77-98AB-BCB30ADCC3E2}"/>
                </a:ext>
              </a:extLst>
            </p:cNvPr>
            <p:cNvSpPr/>
            <p:nvPr/>
          </p:nvSpPr>
          <p:spPr>
            <a:xfrm>
              <a:off x="2845723" y="3311820"/>
              <a:ext cx="154147" cy="225876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3876;p48">
              <a:extLst>
                <a:ext uri="{FF2B5EF4-FFF2-40B4-BE49-F238E27FC236}">
                  <a16:creationId xmlns:a16="http://schemas.microsoft.com/office/drawing/2014/main" id="{79BA29D8-DBD1-413B-B9A9-23BDB2CE0DE9}"/>
                </a:ext>
              </a:extLst>
            </p:cNvPr>
            <p:cNvSpPr/>
            <p:nvPr/>
          </p:nvSpPr>
          <p:spPr>
            <a:xfrm>
              <a:off x="2673955" y="2924805"/>
              <a:ext cx="251532" cy="277898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3877;p48">
              <a:extLst>
                <a:ext uri="{FF2B5EF4-FFF2-40B4-BE49-F238E27FC236}">
                  <a16:creationId xmlns:a16="http://schemas.microsoft.com/office/drawing/2014/main" id="{C2182B3A-9AC0-43CD-AFD7-07AB53E90120}"/>
                </a:ext>
              </a:extLst>
            </p:cNvPr>
            <p:cNvSpPr/>
            <p:nvPr/>
          </p:nvSpPr>
          <p:spPr>
            <a:xfrm>
              <a:off x="3214730" y="3494025"/>
              <a:ext cx="76119" cy="66973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" name="Google Shape;3878;p48">
              <a:extLst>
                <a:ext uri="{FF2B5EF4-FFF2-40B4-BE49-F238E27FC236}">
                  <a16:creationId xmlns:a16="http://schemas.microsoft.com/office/drawing/2014/main" id="{57124FEC-CA52-428F-B800-12FD69AE4858}"/>
                </a:ext>
              </a:extLst>
            </p:cNvPr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316" name="Google Shape;3879;p48">
                <a:extLst>
                  <a:ext uri="{FF2B5EF4-FFF2-40B4-BE49-F238E27FC236}">
                    <a16:creationId xmlns:a16="http://schemas.microsoft.com/office/drawing/2014/main" id="{7EE10D91-F7A7-4DB5-BA9C-84B765F28711}"/>
                  </a:ext>
                </a:extLst>
              </p:cNvPr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880;p48">
                <a:extLst>
                  <a:ext uri="{FF2B5EF4-FFF2-40B4-BE49-F238E27FC236}">
                    <a16:creationId xmlns:a16="http://schemas.microsoft.com/office/drawing/2014/main" id="{C7395C12-B727-48E6-B4C6-E6B8E5323E3C}"/>
                  </a:ext>
                </a:extLst>
              </p:cNvPr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881;p48">
                <a:extLst>
                  <a:ext uri="{FF2B5EF4-FFF2-40B4-BE49-F238E27FC236}">
                    <a16:creationId xmlns:a16="http://schemas.microsoft.com/office/drawing/2014/main" id="{6C9FD346-5335-44F3-8D72-72DE2F4A54F8}"/>
                  </a:ext>
                </a:extLst>
              </p:cNvPr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882;p48">
                <a:extLst>
                  <a:ext uri="{FF2B5EF4-FFF2-40B4-BE49-F238E27FC236}">
                    <a16:creationId xmlns:a16="http://schemas.microsoft.com/office/drawing/2014/main" id="{7FC91697-1B60-4879-9879-9EA677BB9032}"/>
                  </a:ext>
                </a:extLst>
              </p:cNvPr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883;p48">
                <a:extLst>
                  <a:ext uri="{FF2B5EF4-FFF2-40B4-BE49-F238E27FC236}">
                    <a16:creationId xmlns:a16="http://schemas.microsoft.com/office/drawing/2014/main" id="{7773EB91-85F4-4183-832F-5F58A9F2691B}"/>
                  </a:ext>
                </a:extLst>
              </p:cNvPr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884;p48">
                <a:extLst>
                  <a:ext uri="{FF2B5EF4-FFF2-40B4-BE49-F238E27FC236}">
                    <a16:creationId xmlns:a16="http://schemas.microsoft.com/office/drawing/2014/main" id="{C2722DD8-7E2D-4EC2-B0DD-5DF73B3116FA}"/>
                  </a:ext>
                </a:extLst>
              </p:cNvPr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885;p48">
                <a:extLst>
                  <a:ext uri="{FF2B5EF4-FFF2-40B4-BE49-F238E27FC236}">
                    <a16:creationId xmlns:a16="http://schemas.microsoft.com/office/drawing/2014/main" id="{E54851C4-21C3-4344-9E4A-F3990EC9CFD5}"/>
                  </a:ext>
                </a:extLst>
              </p:cNvPr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886;p48">
                <a:extLst>
                  <a:ext uri="{FF2B5EF4-FFF2-40B4-BE49-F238E27FC236}">
                    <a16:creationId xmlns:a16="http://schemas.microsoft.com/office/drawing/2014/main" id="{EA4FF5EA-9E40-4780-81BB-B27F30D5BEFF}"/>
                  </a:ext>
                </a:extLst>
              </p:cNvPr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887;p48">
                <a:extLst>
                  <a:ext uri="{FF2B5EF4-FFF2-40B4-BE49-F238E27FC236}">
                    <a16:creationId xmlns:a16="http://schemas.microsoft.com/office/drawing/2014/main" id="{488358F1-A28C-41A0-AAFF-9A13F6DC69CD}"/>
                  </a:ext>
                </a:extLst>
              </p:cNvPr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888;p48">
                <a:extLst>
                  <a:ext uri="{FF2B5EF4-FFF2-40B4-BE49-F238E27FC236}">
                    <a16:creationId xmlns:a16="http://schemas.microsoft.com/office/drawing/2014/main" id="{5F4056C0-6176-45C8-A41A-794D33786418}"/>
                  </a:ext>
                </a:extLst>
              </p:cNvPr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889;p48">
                <a:extLst>
                  <a:ext uri="{FF2B5EF4-FFF2-40B4-BE49-F238E27FC236}">
                    <a16:creationId xmlns:a16="http://schemas.microsoft.com/office/drawing/2014/main" id="{39338B80-2892-48AD-B3C9-9ADC2BB72E0A}"/>
                  </a:ext>
                </a:extLst>
              </p:cNvPr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890;p48">
                <a:extLst>
                  <a:ext uri="{FF2B5EF4-FFF2-40B4-BE49-F238E27FC236}">
                    <a16:creationId xmlns:a16="http://schemas.microsoft.com/office/drawing/2014/main" id="{11FD1C8F-05EE-49E7-8345-1FBB6959B08D}"/>
                  </a:ext>
                </a:extLst>
              </p:cNvPr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891;p48">
                <a:extLst>
                  <a:ext uri="{FF2B5EF4-FFF2-40B4-BE49-F238E27FC236}">
                    <a16:creationId xmlns:a16="http://schemas.microsoft.com/office/drawing/2014/main" id="{F267C4D4-DF95-4FEE-A448-6CBFBE5D1AAE}"/>
                  </a:ext>
                </a:extLst>
              </p:cNvPr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892;p48">
                <a:extLst>
                  <a:ext uri="{FF2B5EF4-FFF2-40B4-BE49-F238E27FC236}">
                    <a16:creationId xmlns:a16="http://schemas.microsoft.com/office/drawing/2014/main" id="{85B924AD-BD8E-4110-A5BE-0BCD0E9C536F}"/>
                  </a:ext>
                </a:extLst>
              </p:cNvPr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893;p48">
                <a:extLst>
                  <a:ext uri="{FF2B5EF4-FFF2-40B4-BE49-F238E27FC236}">
                    <a16:creationId xmlns:a16="http://schemas.microsoft.com/office/drawing/2014/main" id="{98F5A326-E930-47ED-9DCB-7D93EDFD9CF1}"/>
                  </a:ext>
                </a:extLst>
              </p:cNvPr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894;p48">
                <a:extLst>
                  <a:ext uri="{FF2B5EF4-FFF2-40B4-BE49-F238E27FC236}">
                    <a16:creationId xmlns:a16="http://schemas.microsoft.com/office/drawing/2014/main" id="{4BF67342-9F43-4B33-85A9-6E055B35C927}"/>
                  </a:ext>
                </a:extLst>
              </p:cNvPr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895;p48">
                <a:extLst>
                  <a:ext uri="{FF2B5EF4-FFF2-40B4-BE49-F238E27FC236}">
                    <a16:creationId xmlns:a16="http://schemas.microsoft.com/office/drawing/2014/main" id="{CEAE5338-71B5-4162-BACC-D0593B8FFDE1}"/>
                  </a:ext>
                </a:extLst>
              </p:cNvPr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896;p48">
                <a:extLst>
                  <a:ext uri="{FF2B5EF4-FFF2-40B4-BE49-F238E27FC236}">
                    <a16:creationId xmlns:a16="http://schemas.microsoft.com/office/drawing/2014/main" id="{3174AD15-0CDE-4F85-A336-C79E951EBA3E}"/>
                  </a:ext>
                </a:extLst>
              </p:cNvPr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897;p48">
                <a:extLst>
                  <a:ext uri="{FF2B5EF4-FFF2-40B4-BE49-F238E27FC236}">
                    <a16:creationId xmlns:a16="http://schemas.microsoft.com/office/drawing/2014/main" id="{BE654E29-BD69-4B5D-8422-F3D8A3791FEE}"/>
                  </a:ext>
                </a:extLst>
              </p:cNvPr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898;p48">
                <a:extLst>
                  <a:ext uri="{FF2B5EF4-FFF2-40B4-BE49-F238E27FC236}">
                    <a16:creationId xmlns:a16="http://schemas.microsoft.com/office/drawing/2014/main" id="{44D89B11-A278-42AC-90C2-B875F116B36A}"/>
                  </a:ext>
                </a:extLst>
              </p:cNvPr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" name="Google Shape;3899;p48">
              <a:extLst>
                <a:ext uri="{FF2B5EF4-FFF2-40B4-BE49-F238E27FC236}">
                  <a16:creationId xmlns:a16="http://schemas.microsoft.com/office/drawing/2014/main" id="{BDFFA41F-A580-4CBA-972C-9B66C1C1DEF5}"/>
                </a:ext>
              </a:extLst>
            </p:cNvPr>
            <p:cNvSpPr/>
            <p:nvPr/>
          </p:nvSpPr>
          <p:spPr>
            <a:xfrm>
              <a:off x="3239891" y="3511325"/>
              <a:ext cx="129087" cy="107584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3900;p48">
              <a:extLst>
                <a:ext uri="{FF2B5EF4-FFF2-40B4-BE49-F238E27FC236}">
                  <a16:creationId xmlns:a16="http://schemas.microsoft.com/office/drawing/2014/main" id="{6792DD58-4732-46D4-A4BA-4D6BD19CB2DD}"/>
                </a:ext>
              </a:extLst>
            </p:cNvPr>
            <p:cNvSpPr/>
            <p:nvPr/>
          </p:nvSpPr>
          <p:spPr>
            <a:xfrm>
              <a:off x="2547598" y="1999349"/>
              <a:ext cx="711585" cy="787458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901;p48">
              <a:extLst>
                <a:ext uri="{FF2B5EF4-FFF2-40B4-BE49-F238E27FC236}">
                  <a16:creationId xmlns:a16="http://schemas.microsoft.com/office/drawing/2014/main" id="{C4FEB94F-52CC-43A4-980D-81337ECA2EC4}"/>
                </a:ext>
              </a:extLst>
            </p:cNvPr>
            <p:cNvSpPr/>
            <p:nvPr/>
          </p:nvSpPr>
          <p:spPr>
            <a:xfrm>
              <a:off x="2526963" y="2038199"/>
              <a:ext cx="663763" cy="751441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902;p48">
              <a:extLst>
                <a:ext uri="{FF2B5EF4-FFF2-40B4-BE49-F238E27FC236}">
                  <a16:creationId xmlns:a16="http://schemas.microsoft.com/office/drawing/2014/main" id="{BAA107CE-0E5A-4664-9B43-30EFA5C93F0D}"/>
                </a:ext>
              </a:extLst>
            </p:cNvPr>
            <p:cNvSpPr/>
            <p:nvPr/>
          </p:nvSpPr>
          <p:spPr>
            <a:xfrm>
              <a:off x="5660632" y="225896"/>
              <a:ext cx="713014" cy="789165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903;p48">
              <a:extLst>
                <a:ext uri="{FF2B5EF4-FFF2-40B4-BE49-F238E27FC236}">
                  <a16:creationId xmlns:a16="http://schemas.microsoft.com/office/drawing/2014/main" id="{7CF368B9-3CF8-438E-91C5-78DC20893B1C}"/>
                </a:ext>
              </a:extLst>
            </p:cNvPr>
            <p:cNvSpPr/>
            <p:nvPr/>
          </p:nvSpPr>
          <p:spPr>
            <a:xfrm>
              <a:off x="5639997" y="264856"/>
              <a:ext cx="665000" cy="752811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904;p48">
              <a:extLst>
                <a:ext uri="{FF2B5EF4-FFF2-40B4-BE49-F238E27FC236}">
                  <a16:creationId xmlns:a16="http://schemas.microsoft.com/office/drawing/2014/main" id="{F7943B07-CD9C-4C80-8189-08EAA10F9D2F}"/>
                </a:ext>
              </a:extLst>
            </p:cNvPr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905;p48">
              <a:extLst>
                <a:ext uri="{FF2B5EF4-FFF2-40B4-BE49-F238E27FC236}">
                  <a16:creationId xmlns:a16="http://schemas.microsoft.com/office/drawing/2014/main" id="{A98E62E9-4CDD-40A9-A5EF-A41A3911E38D}"/>
                </a:ext>
              </a:extLst>
            </p:cNvPr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906;p48">
              <a:extLst>
                <a:ext uri="{FF2B5EF4-FFF2-40B4-BE49-F238E27FC236}">
                  <a16:creationId xmlns:a16="http://schemas.microsoft.com/office/drawing/2014/main" id="{5907A19C-4DFF-4B03-8877-09553E11BDF7}"/>
                </a:ext>
              </a:extLst>
            </p:cNvPr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907;p48">
              <a:extLst>
                <a:ext uri="{FF2B5EF4-FFF2-40B4-BE49-F238E27FC236}">
                  <a16:creationId xmlns:a16="http://schemas.microsoft.com/office/drawing/2014/main" id="{D6BC5B7D-487C-4336-91AB-0A01FA6AACD2}"/>
                </a:ext>
              </a:extLst>
            </p:cNvPr>
            <p:cNvSpPr/>
            <p:nvPr/>
          </p:nvSpPr>
          <p:spPr>
            <a:xfrm>
              <a:off x="5152444" y="952333"/>
              <a:ext cx="216911" cy="289327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908;p48">
              <a:extLst>
                <a:ext uri="{FF2B5EF4-FFF2-40B4-BE49-F238E27FC236}">
                  <a16:creationId xmlns:a16="http://schemas.microsoft.com/office/drawing/2014/main" id="{053C10AD-97C1-472C-A3AB-A33EF3D896DC}"/>
                </a:ext>
              </a:extLst>
            </p:cNvPr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909;p48">
              <a:extLst>
                <a:ext uri="{FF2B5EF4-FFF2-40B4-BE49-F238E27FC236}">
                  <a16:creationId xmlns:a16="http://schemas.microsoft.com/office/drawing/2014/main" id="{450AA18E-C2F6-47F8-84A3-F0B6CF40F75E}"/>
                </a:ext>
              </a:extLst>
            </p:cNvPr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910;p48">
              <a:extLst>
                <a:ext uri="{FF2B5EF4-FFF2-40B4-BE49-F238E27FC236}">
                  <a16:creationId xmlns:a16="http://schemas.microsoft.com/office/drawing/2014/main" id="{3AF8E671-306A-4FD7-ABC9-98E0FF40B1FC}"/>
                </a:ext>
              </a:extLst>
            </p:cNvPr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911;p48">
              <a:extLst>
                <a:ext uri="{FF2B5EF4-FFF2-40B4-BE49-F238E27FC236}">
                  <a16:creationId xmlns:a16="http://schemas.microsoft.com/office/drawing/2014/main" id="{91E0D787-6DE7-441F-8373-B97970477879}"/>
                </a:ext>
              </a:extLst>
            </p:cNvPr>
            <p:cNvSpPr/>
            <p:nvPr/>
          </p:nvSpPr>
          <p:spPr>
            <a:xfrm>
              <a:off x="5184871" y="1123551"/>
              <a:ext cx="85015" cy="59542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912;p48">
              <a:extLst>
                <a:ext uri="{FF2B5EF4-FFF2-40B4-BE49-F238E27FC236}">
                  <a16:creationId xmlns:a16="http://schemas.microsoft.com/office/drawing/2014/main" id="{841DCBF9-2CDB-4A6F-99BC-5FCD9AB9AF3A}"/>
                </a:ext>
              </a:extLst>
            </p:cNvPr>
            <p:cNvSpPr/>
            <p:nvPr/>
          </p:nvSpPr>
          <p:spPr>
            <a:xfrm>
              <a:off x="3424090" y="2990832"/>
              <a:ext cx="59149" cy="1868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913;p48">
              <a:extLst>
                <a:ext uri="{FF2B5EF4-FFF2-40B4-BE49-F238E27FC236}">
                  <a16:creationId xmlns:a16="http://schemas.microsoft.com/office/drawing/2014/main" id="{5A4646DF-7D97-4BFE-8B56-1422C57EF6DD}"/>
                </a:ext>
              </a:extLst>
            </p:cNvPr>
            <p:cNvSpPr/>
            <p:nvPr/>
          </p:nvSpPr>
          <p:spPr>
            <a:xfrm>
              <a:off x="3424090" y="2963209"/>
              <a:ext cx="109454" cy="62007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914;p48">
              <a:extLst>
                <a:ext uri="{FF2B5EF4-FFF2-40B4-BE49-F238E27FC236}">
                  <a16:creationId xmlns:a16="http://schemas.microsoft.com/office/drawing/2014/main" id="{1566E54E-3E3D-48C3-BAC3-6C979B3729A9}"/>
                </a:ext>
              </a:extLst>
            </p:cNvPr>
            <p:cNvSpPr/>
            <p:nvPr/>
          </p:nvSpPr>
          <p:spPr>
            <a:xfrm>
              <a:off x="3532974" y="2965813"/>
              <a:ext cx="174947" cy="282184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915;p48">
              <a:extLst>
                <a:ext uri="{FF2B5EF4-FFF2-40B4-BE49-F238E27FC236}">
                  <a16:creationId xmlns:a16="http://schemas.microsoft.com/office/drawing/2014/main" id="{29B7B4AC-0315-400A-A945-5547319D2B0A}"/>
                </a:ext>
              </a:extLst>
            </p:cNvPr>
            <p:cNvSpPr/>
            <p:nvPr/>
          </p:nvSpPr>
          <p:spPr>
            <a:xfrm>
              <a:off x="3635011" y="3202477"/>
              <a:ext cx="34899" cy="63627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916;p48">
              <a:extLst>
                <a:ext uri="{FF2B5EF4-FFF2-40B4-BE49-F238E27FC236}">
                  <a16:creationId xmlns:a16="http://schemas.microsoft.com/office/drawing/2014/main" id="{51846B60-BC88-4E25-A5DA-9C0A11BC7B7A}"/>
                </a:ext>
              </a:extLst>
            </p:cNvPr>
            <p:cNvSpPr/>
            <p:nvPr/>
          </p:nvSpPr>
          <p:spPr>
            <a:xfrm>
              <a:off x="3499691" y="2985265"/>
              <a:ext cx="174947" cy="281849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CD4F63-74DD-41AF-A4C1-6F5C9D0A6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11" y="1578710"/>
            <a:ext cx="834010" cy="1041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D9F24-5EE0-4516-8A9D-186F29F73D38}"/>
              </a:ext>
            </a:extLst>
          </p:cNvPr>
          <p:cNvSpPr txBox="1"/>
          <p:nvPr/>
        </p:nvSpPr>
        <p:spPr>
          <a:xfrm>
            <a:off x="940016" y="2577278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Внутренний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AB3FC-FF16-414D-B15C-78647FA6CCF5}"/>
              </a:ext>
            </a:extLst>
          </p:cNvPr>
          <p:cNvSpPr txBox="1"/>
          <p:nvPr/>
        </p:nvSpPr>
        <p:spPr>
          <a:xfrm>
            <a:off x="3529789" y="2553569"/>
            <a:ext cx="220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Коммуникации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клиентами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FE39D-93B1-4C87-ABD8-8E7C983904F8}"/>
              </a:ext>
            </a:extLst>
          </p:cNvPr>
          <p:cNvSpPr txBox="1"/>
          <p:nvPr/>
        </p:nvSpPr>
        <p:spPr>
          <a:xfrm>
            <a:off x="6133463" y="2581096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законодательства</a:t>
            </a:r>
          </a:p>
        </p:txBody>
      </p: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73F56F59-9063-4A31-B140-A9D266CD7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4795C5-7EE0-49F0-8311-8A090A265A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937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46203" y="506750"/>
            <a:ext cx="6078792" cy="8002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n-lt"/>
              </a:rPr>
              <a:t>Что выбрать клинике?</a:t>
            </a:r>
            <a:br>
              <a:rPr lang="ru-RU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CRM</a:t>
            </a:r>
            <a:r>
              <a:rPr lang="ru-RU" sz="3600" b="1" dirty="0">
                <a:latin typeface="+mn-lt"/>
              </a:rPr>
              <a:t> или МИС?</a:t>
            </a:r>
            <a:endParaRPr sz="3600" dirty="0">
              <a:latin typeface="+mn-lt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66EE240-6E05-4537-8C15-C466BED1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35" y="2196665"/>
            <a:ext cx="2586440" cy="2312706"/>
          </a:xfrm>
          <a:prstGeom prst="rect">
            <a:avLst/>
          </a:prstGeom>
        </p:spPr>
      </p:pic>
      <p:sp>
        <p:nvSpPr>
          <p:cNvPr id="5" name="Google Shape;857;p19">
            <a:extLst>
              <a:ext uri="{FF2B5EF4-FFF2-40B4-BE49-F238E27FC236}">
                <a16:creationId xmlns:a16="http://schemas.microsoft.com/office/drawing/2014/main" id="{DB7585FA-A070-437C-9BF4-D04981F170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6203" y="1818628"/>
            <a:ext cx="2372153" cy="2818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CRM</a:t>
            </a:r>
            <a:endParaRPr b="1" dirty="0">
              <a:solidFill>
                <a:schemeClr val="accent2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Система управления взаимоотношениями с клиентами</a:t>
            </a:r>
            <a:r>
              <a:rPr lang="en" sz="1400" dirty="0">
                <a:solidFill>
                  <a:schemeClr val="accent2"/>
                </a:solidFill>
                <a:latin typeface="+mn-lt"/>
              </a:rPr>
              <a:t> —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 ПО, предназначенное для </a:t>
            </a:r>
            <a:r>
              <a:rPr lang="ru-RU" sz="1400" b="1" dirty="0">
                <a:solidFill>
                  <a:schemeClr val="accent2"/>
                </a:solidFill>
                <a:latin typeface="+mn-lt"/>
              </a:rPr>
              <a:t>автоматизации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 взаимодействия с клиентами/пациентами. В первую очередь для повышения уровня продаж и оптимизации маркетинга</a:t>
            </a:r>
            <a:endParaRPr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Google Shape;859;p19">
            <a:extLst>
              <a:ext uri="{FF2B5EF4-FFF2-40B4-BE49-F238E27FC236}">
                <a16:creationId xmlns:a16="http://schemas.microsoft.com/office/drawing/2014/main" id="{16EB4EC2-3C02-4437-AF22-9073EC052A8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540978" y="1818628"/>
            <a:ext cx="2474219" cy="2818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2"/>
                </a:solidFill>
                <a:latin typeface="+mn-lt"/>
              </a:rPr>
              <a:t>МИС</a:t>
            </a:r>
            <a:endParaRPr b="1" dirty="0">
              <a:solidFill>
                <a:schemeClr val="accent2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ПО для автоматизированного документооборота, которое помогает эффективно выстраивать работу с пациентами, вести оперативный учёт по складу и сотрудникам, контролировать административные и финансовые вопросы. </a:t>
            </a:r>
            <a:endParaRPr sz="14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D7281F-0BAF-40AD-AC66-17122B5D6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94672-95CE-45BE-BE78-733D113C6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825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title"/>
          </p:nvPr>
        </p:nvSpPr>
        <p:spPr>
          <a:xfrm>
            <a:off x="433455" y="585290"/>
            <a:ext cx="6377093" cy="5273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Коммуникации с клиентами</a:t>
            </a:r>
            <a:endParaRPr sz="3600" b="1" dirty="0">
              <a:latin typeface="+mj-lt"/>
            </a:endParaRPr>
          </a:p>
        </p:txBody>
      </p:sp>
      <p:grpSp>
        <p:nvGrpSpPr>
          <p:cNvPr id="5" name="Google Shape;2015;p32">
            <a:extLst>
              <a:ext uri="{FF2B5EF4-FFF2-40B4-BE49-F238E27FC236}">
                <a16:creationId xmlns:a16="http://schemas.microsoft.com/office/drawing/2014/main" id="{9BA7E0AE-A551-46D4-8095-CD32D8DF9F4D}"/>
              </a:ext>
            </a:extLst>
          </p:cNvPr>
          <p:cNvGrpSpPr/>
          <p:nvPr/>
        </p:nvGrpSpPr>
        <p:grpSpPr>
          <a:xfrm>
            <a:off x="4011714" y="3305695"/>
            <a:ext cx="560286" cy="1680874"/>
            <a:chOff x="2217389" y="2145281"/>
            <a:chExt cx="771968" cy="2035404"/>
          </a:xfrm>
        </p:grpSpPr>
        <p:sp>
          <p:nvSpPr>
            <p:cNvPr id="6" name="Google Shape;2016;p32">
              <a:extLst>
                <a:ext uri="{FF2B5EF4-FFF2-40B4-BE49-F238E27FC236}">
                  <a16:creationId xmlns:a16="http://schemas.microsoft.com/office/drawing/2014/main" id="{9FD90AC3-F076-47B4-9903-72AE619A4BE1}"/>
                </a:ext>
              </a:extLst>
            </p:cNvPr>
            <p:cNvSpPr/>
            <p:nvPr/>
          </p:nvSpPr>
          <p:spPr>
            <a:xfrm>
              <a:off x="2315715" y="3791112"/>
              <a:ext cx="673642" cy="389572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017;p32">
              <a:extLst>
                <a:ext uri="{FF2B5EF4-FFF2-40B4-BE49-F238E27FC236}">
                  <a16:creationId xmlns:a16="http://schemas.microsoft.com/office/drawing/2014/main" id="{12053986-B4A6-4CDA-A768-F07228CBEE3A}"/>
                </a:ext>
              </a:extLst>
            </p:cNvPr>
            <p:cNvSpPr/>
            <p:nvPr/>
          </p:nvSpPr>
          <p:spPr>
            <a:xfrm>
              <a:off x="2657140" y="3935803"/>
              <a:ext cx="195392" cy="151201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018;p32">
              <a:extLst>
                <a:ext uri="{FF2B5EF4-FFF2-40B4-BE49-F238E27FC236}">
                  <a16:creationId xmlns:a16="http://schemas.microsoft.com/office/drawing/2014/main" id="{1D5CEA60-7496-4E81-8F24-2B3CBD43E0F1}"/>
                </a:ext>
              </a:extLst>
            </p:cNvPr>
            <p:cNvSpPr/>
            <p:nvPr/>
          </p:nvSpPr>
          <p:spPr>
            <a:xfrm>
              <a:off x="2658204" y="3985466"/>
              <a:ext cx="194423" cy="10160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019;p32">
              <a:extLst>
                <a:ext uri="{FF2B5EF4-FFF2-40B4-BE49-F238E27FC236}">
                  <a16:creationId xmlns:a16="http://schemas.microsoft.com/office/drawing/2014/main" id="{44662D32-8236-48DD-9301-EF2D101014EE}"/>
                </a:ext>
              </a:extLst>
            </p:cNvPr>
            <p:cNvSpPr/>
            <p:nvPr/>
          </p:nvSpPr>
          <p:spPr>
            <a:xfrm>
              <a:off x="2457350" y="3860101"/>
              <a:ext cx="195266" cy="145651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20;p32">
              <a:extLst>
                <a:ext uri="{FF2B5EF4-FFF2-40B4-BE49-F238E27FC236}">
                  <a16:creationId xmlns:a16="http://schemas.microsoft.com/office/drawing/2014/main" id="{2A0DFE0E-5330-43BC-9E23-F1A4110419EB}"/>
                </a:ext>
              </a:extLst>
            </p:cNvPr>
            <p:cNvSpPr/>
            <p:nvPr/>
          </p:nvSpPr>
          <p:spPr>
            <a:xfrm>
              <a:off x="2457756" y="3906656"/>
              <a:ext cx="194423" cy="101614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021;p32">
              <a:extLst>
                <a:ext uri="{FF2B5EF4-FFF2-40B4-BE49-F238E27FC236}">
                  <a16:creationId xmlns:a16="http://schemas.microsoft.com/office/drawing/2014/main" id="{79ABA72B-6C2C-4B83-828C-71BED3F5A4A4}"/>
                </a:ext>
              </a:extLst>
            </p:cNvPr>
            <p:cNvSpPr/>
            <p:nvPr/>
          </p:nvSpPr>
          <p:spPr>
            <a:xfrm>
              <a:off x="2506461" y="2987362"/>
              <a:ext cx="335881" cy="96476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22;p32">
              <a:extLst>
                <a:ext uri="{FF2B5EF4-FFF2-40B4-BE49-F238E27FC236}">
                  <a16:creationId xmlns:a16="http://schemas.microsoft.com/office/drawing/2014/main" id="{405BEC92-2D93-4E93-9806-0FBCBE5A1A11}"/>
                </a:ext>
              </a:extLst>
            </p:cNvPr>
            <p:cNvSpPr/>
            <p:nvPr/>
          </p:nvSpPr>
          <p:spPr>
            <a:xfrm>
              <a:off x="2582229" y="2387101"/>
              <a:ext cx="215046" cy="209600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023;p32">
              <a:extLst>
                <a:ext uri="{FF2B5EF4-FFF2-40B4-BE49-F238E27FC236}">
                  <a16:creationId xmlns:a16="http://schemas.microsoft.com/office/drawing/2014/main" id="{90EA2ACA-55DF-4D59-9698-AB47008CFF10}"/>
                </a:ext>
              </a:extLst>
            </p:cNvPr>
            <p:cNvSpPr/>
            <p:nvPr/>
          </p:nvSpPr>
          <p:spPr>
            <a:xfrm>
              <a:off x="2243240" y="2453762"/>
              <a:ext cx="324472" cy="46349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024;p32">
              <a:extLst>
                <a:ext uri="{FF2B5EF4-FFF2-40B4-BE49-F238E27FC236}">
                  <a16:creationId xmlns:a16="http://schemas.microsoft.com/office/drawing/2014/main" id="{D77C7D9C-5D95-496A-AFFC-792314EDA169}"/>
                </a:ext>
              </a:extLst>
            </p:cNvPr>
            <p:cNvSpPr/>
            <p:nvPr/>
          </p:nvSpPr>
          <p:spPr>
            <a:xfrm>
              <a:off x="2217389" y="2839467"/>
              <a:ext cx="154848" cy="10134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025;p32">
              <a:extLst>
                <a:ext uri="{FF2B5EF4-FFF2-40B4-BE49-F238E27FC236}">
                  <a16:creationId xmlns:a16="http://schemas.microsoft.com/office/drawing/2014/main" id="{87353D3F-9271-4F85-9432-7723E65C3CEF}"/>
                </a:ext>
              </a:extLst>
            </p:cNvPr>
            <p:cNvSpPr/>
            <p:nvPr/>
          </p:nvSpPr>
          <p:spPr>
            <a:xfrm>
              <a:off x="2221873" y="2861121"/>
              <a:ext cx="101110" cy="8428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026;p32">
              <a:extLst>
                <a:ext uri="{FF2B5EF4-FFF2-40B4-BE49-F238E27FC236}">
                  <a16:creationId xmlns:a16="http://schemas.microsoft.com/office/drawing/2014/main" id="{8D083DEB-07BC-4E98-B7DA-F25672E4ED47}"/>
                </a:ext>
              </a:extLst>
            </p:cNvPr>
            <p:cNvSpPr/>
            <p:nvPr/>
          </p:nvSpPr>
          <p:spPr>
            <a:xfrm>
              <a:off x="2506235" y="2416390"/>
              <a:ext cx="349777" cy="70423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027;p32">
              <a:extLst>
                <a:ext uri="{FF2B5EF4-FFF2-40B4-BE49-F238E27FC236}">
                  <a16:creationId xmlns:a16="http://schemas.microsoft.com/office/drawing/2014/main" id="{B9608FF7-2B87-480A-AE91-0AA3E522C4D4}"/>
                </a:ext>
              </a:extLst>
            </p:cNvPr>
            <p:cNvSpPr/>
            <p:nvPr/>
          </p:nvSpPr>
          <p:spPr>
            <a:xfrm>
              <a:off x="2790960" y="2560359"/>
              <a:ext cx="135542" cy="62211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028;p32">
              <a:extLst>
                <a:ext uri="{FF2B5EF4-FFF2-40B4-BE49-F238E27FC236}">
                  <a16:creationId xmlns:a16="http://schemas.microsoft.com/office/drawing/2014/main" id="{254207E6-72F5-45CC-AD26-DBA1CAA58EA0}"/>
                </a:ext>
              </a:extLst>
            </p:cNvPr>
            <p:cNvSpPr/>
            <p:nvPr/>
          </p:nvSpPr>
          <p:spPr>
            <a:xfrm>
              <a:off x="2573358" y="2169926"/>
              <a:ext cx="232033" cy="2830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29;p32">
              <a:extLst>
                <a:ext uri="{FF2B5EF4-FFF2-40B4-BE49-F238E27FC236}">
                  <a16:creationId xmlns:a16="http://schemas.microsoft.com/office/drawing/2014/main" id="{47A80D5D-1C77-4A40-B514-6E672EE30460}"/>
                </a:ext>
              </a:extLst>
            </p:cNvPr>
            <p:cNvSpPr/>
            <p:nvPr/>
          </p:nvSpPr>
          <p:spPr>
            <a:xfrm>
              <a:off x="2582180" y="2145281"/>
              <a:ext cx="245303" cy="242358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30;p32">
              <a:extLst>
                <a:ext uri="{FF2B5EF4-FFF2-40B4-BE49-F238E27FC236}">
                  <a16:creationId xmlns:a16="http://schemas.microsoft.com/office/drawing/2014/main" id="{4E5C6A83-3CAD-4278-BBC5-FBE0D407906B}"/>
                </a:ext>
              </a:extLst>
            </p:cNvPr>
            <p:cNvSpPr/>
            <p:nvPr/>
          </p:nvSpPr>
          <p:spPr>
            <a:xfrm>
              <a:off x="2773661" y="2522433"/>
              <a:ext cx="151977" cy="206889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031;p32">
              <a:extLst>
                <a:ext uri="{FF2B5EF4-FFF2-40B4-BE49-F238E27FC236}">
                  <a16:creationId xmlns:a16="http://schemas.microsoft.com/office/drawing/2014/main" id="{F728D303-7F42-4515-8955-8337672912F5}"/>
                </a:ext>
              </a:extLst>
            </p:cNvPr>
            <p:cNvSpPr/>
            <p:nvPr/>
          </p:nvSpPr>
          <p:spPr>
            <a:xfrm>
              <a:off x="2459309" y="2417031"/>
              <a:ext cx="123487" cy="199128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BA4E7-78F2-4D73-A6F2-74919C2A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94" y="1370293"/>
            <a:ext cx="854975" cy="727834"/>
          </a:xfrm>
          <a:prstGeom prst="rect">
            <a:avLst/>
          </a:prstGeom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5C9EF80-82B7-4F2C-9C4E-70C5D16E82FF}"/>
              </a:ext>
            </a:extLst>
          </p:cNvPr>
          <p:cNvCxnSpPr>
            <a:cxnSpLocks/>
          </p:cNvCxnSpPr>
          <p:nvPr/>
        </p:nvCxnSpPr>
        <p:spPr>
          <a:xfrm flipV="1">
            <a:off x="2652080" y="3951511"/>
            <a:ext cx="844121" cy="47540"/>
          </a:xfrm>
          <a:prstGeom prst="straightConnector1">
            <a:avLst/>
          </a:prstGeom>
          <a:ln w="762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2CC8CF-2697-46A0-B3D7-22C5BA60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63611">
            <a:off x="1952680" y="1430831"/>
            <a:ext cx="584655" cy="5502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251C965-A49A-462E-A364-066398B4C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641" y="3326047"/>
            <a:ext cx="1199815" cy="1188110"/>
          </a:xfrm>
          <a:prstGeom prst="rect">
            <a:avLst/>
          </a:prstGeom>
        </p:spPr>
      </p:pic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98CB1CEA-536B-40CF-82D6-C2BBF14EC516}"/>
              </a:ext>
            </a:extLst>
          </p:cNvPr>
          <p:cNvCxnSpPr>
            <a:cxnSpLocks/>
          </p:cNvCxnSpPr>
          <p:nvPr/>
        </p:nvCxnSpPr>
        <p:spPr>
          <a:xfrm>
            <a:off x="2411716" y="2480116"/>
            <a:ext cx="792405" cy="549108"/>
          </a:xfrm>
          <a:prstGeom prst="straightConnector1">
            <a:avLst/>
          </a:prstGeom>
          <a:ln w="762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8C683EB-FE11-4AC9-9147-B54F86A58350}"/>
              </a:ext>
            </a:extLst>
          </p:cNvPr>
          <p:cNvCxnSpPr>
            <a:cxnSpLocks/>
          </p:cNvCxnSpPr>
          <p:nvPr/>
        </p:nvCxnSpPr>
        <p:spPr>
          <a:xfrm>
            <a:off x="4386762" y="2413220"/>
            <a:ext cx="1" cy="798135"/>
          </a:xfrm>
          <a:prstGeom prst="straightConnector1">
            <a:avLst/>
          </a:prstGeom>
          <a:ln w="762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75869897-8E5B-48D0-A2BE-436AE5F78A01}"/>
              </a:ext>
            </a:extLst>
          </p:cNvPr>
          <p:cNvCxnSpPr>
            <a:cxnSpLocks/>
          </p:cNvCxnSpPr>
          <p:nvPr/>
        </p:nvCxnSpPr>
        <p:spPr>
          <a:xfrm flipH="1">
            <a:off x="5276625" y="2339168"/>
            <a:ext cx="733680" cy="633341"/>
          </a:xfrm>
          <a:prstGeom prst="straightConnector1">
            <a:avLst/>
          </a:prstGeom>
          <a:ln w="762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E52BA11-09D1-455B-8B09-12EE18A5CBE9}"/>
              </a:ext>
            </a:extLst>
          </p:cNvPr>
          <p:cNvCxnSpPr>
            <a:cxnSpLocks/>
          </p:cNvCxnSpPr>
          <p:nvPr/>
        </p:nvCxnSpPr>
        <p:spPr>
          <a:xfrm flipH="1" flipV="1">
            <a:off x="5056465" y="3950775"/>
            <a:ext cx="1054374" cy="23770"/>
          </a:xfrm>
          <a:prstGeom prst="straightConnector1">
            <a:avLst/>
          </a:prstGeom>
          <a:ln w="762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0D337DD-E284-4018-847C-172F20B424C0}"/>
              </a:ext>
            </a:extLst>
          </p:cNvPr>
          <p:cNvSpPr txBox="1"/>
          <p:nvPr/>
        </p:nvSpPr>
        <p:spPr>
          <a:xfrm>
            <a:off x="3776177" y="2091937"/>
            <a:ext cx="127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On-line </a:t>
            </a:r>
            <a:r>
              <a:rPr lang="ru-RU" sz="1200" b="1" dirty="0">
                <a:solidFill>
                  <a:schemeClr val="accent2"/>
                </a:solidFill>
              </a:rPr>
              <a:t>запись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29EAF-DB8E-4398-BC7E-92C39BD16432}"/>
              </a:ext>
            </a:extLst>
          </p:cNvPr>
          <p:cNvSpPr txBox="1"/>
          <p:nvPr/>
        </p:nvSpPr>
        <p:spPr>
          <a:xfrm>
            <a:off x="1599698" y="2137098"/>
            <a:ext cx="1278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IP</a:t>
            </a:r>
            <a:r>
              <a:rPr lang="ru-RU" sz="1200" b="1" dirty="0">
                <a:solidFill>
                  <a:schemeClr val="accent2"/>
                </a:solidFill>
              </a:rPr>
              <a:t>-телефония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026829-5273-40C8-A868-E059E83F0BEE}"/>
              </a:ext>
            </a:extLst>
          </p:cNvPr>
          <p:cNvSpPr txBox="1"/>
          <p:nvPr/>
        </p:nvSpPr>
        <p:spPr>
          <a:xfrm>
            <a:off x="6232207" y="2359188"/>
            <a:ext cx="135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/>
                </a:solidFill>
              </a:rPr>
              <a:t>Лидогенерация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6FAF72-EE3D-4A67-8B7F-8DD838F32EBB}"/>
              </a:ext>
            </a:extLst>
          </p:cNvPr>
          <p:cNvSpPr txBox="1"/>
          <p:nvPr/>
        </p:nvSpPr>
        <p:spPr>
          <a:xfrm>
            <a:off x="1472438" y="4486076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2"/>
                </a:solidFill>
              </a:rPr>
              <a:t>Лояльность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5AB263-7CD4-4CE3-AE5F-AC259DDE044D}"/>
              </a:ext>
            </a:extLst>
          </p:cNvPr>
          <p:cNvSpPr txBox="1"/>
          <p:nvPr/>
        </p:nvSpPr>
        <p:spPr>
          <a:xfrm>
            <a:off x="6010305" y="4520533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</a:rPr>
              <a:t>Электронные карты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10163F-42A9-438C-B07A-F4E6CF74E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580" y="1303048"/>
            <a:ext cx="1114159" cy="1304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165D4B1-AD91-45EA-8659-F7F5947D4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581" y="1601810"/>
            <a:ext cx="1114159" cy="1002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1CCBDED-D16F-40B6-A89E-0229D05AC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512" y="2056798"/>
            <a:ext cx="957644" cy="36873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358DA88-D4DE-4132-AC7C-E24B133458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694" y="1841405"/>
            <a:ext cx="1114159" cy="2441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2B86D65-AA05-4EAC-81E2-AC034F572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1974" y="3450741"/>
            <a:ext cx="980686" cy="102629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BAFD4CB-E99C-41C8-9D15-66716AD0D8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171DFE69-5F31-4EED-B86E-73BF7D5CC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116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23348" y="641162"/>
            <a:ext cx="5864874" cy="4292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j-lt"/>
              </a:rPr>
              <a:t>Подключение телефонии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73389" y="1244610"/>
            <a:ext cx="38590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38606" y="1435694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38606" y="2171068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246034" y="2905277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Группа 2">
            <a:extLst>
              <a:ext uri="{FF2B5EF4-FFF2-40B4-BE49-F238E27FC236}">
                <a16:creationId xmlns:a16="http://schemas.microsoft.com/office/drawing/2014/main" id="{E80A0D68-9CAE-491C-886F-76834BE21CE0}"/>
              </a:ext>
            </a:extLst>
          </p:cNvPr>
          <p:cNvSpPr/>
          <p:nvPr/>
        </p:nvSpPr>
        <p:spPr>
          <a:xfrm>
            <a:off x="664806" y="1331620"/>
            <a:ext cx="3859054" cy="353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Автоматическое определение клиента по входящему номеру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Возможность набора номера прямо из МИС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Оперативный доступ к истории звонков из карточки клиента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Возможность быстрого прослушивания звонков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Телфин, </a:t>
            </a:r>
            <a:r>
              <a:rPr lang="en-US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MANGO OFFICE, </a:t>
            </a:r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Билайн Бизнес, </a:t>
            </a:r>
            <a:r>
              <a:rPr lang="en-US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Uiscom, Zadarma, </a:t>
            </a:r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Мегафон</a:t>
            </a:r>
          </a:p>
        </p:txBody>
      </p:sp>
      <p:grpSp>
        <p:nvGrpSpPr>
          <p:cNvPr id="31" name="Google Shape;5246;p50">
            <a:extLst>
              <a:ext uri="{FF2B5EF4-FFF2-40B4-BE49-F238E27FC236}">
                <a16:creationId xmlns:a16="http://schemas.microsoft.com/office/drawing/2014/main" id="{22226F7C-7AA2-43CD-B54F-75D26878BAE1}"/>
              </a:ext>
            </a:extLst>
          </p:cNvPr>
          <p:cNvGrpSpPr>
            <a:grpSpLocks noChangeAspect="1"/>
          </p:cNvGrpSpPr>
          <p:nvPr/>
        </p:nvGrpSpPr>
        <p:grpSpPr>
          <a:xfrm>
            <a:off x="246034" y="3642061"/>
            <a:ext cx="354627" cy="356496"/>
            <a:chOff x="6931035" y="3184144"/>
            <a:chExt cx="716128" cy="719903"/>
          </a:xfrm>
        </p:grpSpPr>
        <p:sp>
          <p:nvSpPr>
            <p:cNvPr id="32" name="Google Shape;5247;p50">
              <a:extLst>
                <a:ext uri="{FF2B5EF4-FFF2-40B4-BE49-F238E27FC236}">
                  <a16:creationId xmlns:a16="http://schemas.microsoft.com/office/drawing/2014/main" id="{DA459F11-DFB4-4320-A89F-0BCF0D49B811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48;p50">
              <a:extLst>
                <a:ext uri="{FF2B5EF4-FFF2-40B4-BE49-F238E27FC236}">
                  <a16:creationId xmlns:a16="http://schemas.microsoft.com/office/drawing/2014/main" id="{30164326-8E69-4012-9F56-197FE4D1A4F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249;p50">
              <a:extLst>
                <a:ext uri="{FF2B5EF4-FFF2-40B4-BE49-F238E27FC236}">
                  <a16:creationId xmlns:a16="http://schemas.microsoft.com/office/drawing/2014/main" id="{E63D770E-63DB-41EF-AA3D-4C8A8235CB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250;p50">
              <a:extLst>
                <a:ext uri="{FF2B5EF4-FFF2-40B4-BE49-F238E27FC236}">
                  <a16:creationId xmlns:a16="http://schemas.microsoft.com/office/drawing/2014/main" id="{47045A03-5DE6-47A9-8337-69B0B138398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5246;p50">
            <a:extLst>
              <a:ext uri="{FF2B5EF4-FFF2-40B4-BE49-F238E27FC236}">
                <a16:creationId xmlns:a16="http://schemas.microsoft.com/office/drawing/2014/main" id="{2E7B9593-D077-4F18-B607-A37A054568DB}"/>
              </a:ext>
            </a:extLst>
          </p:cNvPr>
          <p:cNvGrpSpPr>
            <a:grpSpLocks noChangeAspect="1"/>
          </p:cNvGrpSpPr>
          <p:nvPr/>
        </p:nvGrpSpPr>
        <p:grpSpPr>
          <a:xfrm>
            <a:off x="242973" y="4379084"/>
            <a:ext cx="354627" cy="356496"/>
            <a:chOff x="6931035" y="3184144"/>
            <a:chExt cx="716128" cy="719903"/>
          </a:xfrm>
        </p:grpSpPr>
        <p:sp>
          <p:nvSpPr>
            <p:cNvPr id="46" name="Google Shape;5247;p50">
              <a:extLst>
                <a:ext uri="{FF2B5EF4-FFF2-40B4-BE49-F238E27FC236}">
                  <a16:creationId xmlns:a16="http://schemas.microsoft.com/office/drawing/2014/main" id="{7C5B6A9E-ED2A-425C-B732-018F7F0F6C1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48;p50">
              <a:extLst>
                <a:ext uri="{FF2B5EF4-FFF2-40B4-BE49-F238E27FC236}">
                  <a16:creationId xmlns:a16="http://schemas.microsoft.com/office/drawing/2014/main" id="{A80B7962-AFAE-4BD3-84A7-F86AF0AD122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49;p50">
              <a:extLst>
                <a:ext uri="{FF2B5EF4-FFF2-40B4-BE49-F238E27FC236}">
                  <a16:creationId xmlns:a16="http://schemas.microsoft.com/office/drawing/2014/main" id="{DF839AFF-216A-40E3-8350-C3DFCF4D88C8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50;p50">
              <a:extLst>
                <a:ext uri="{FF2B5EF4-FFF2-40B4-BE49-F238E27FC236}">
                  <a16:creationId xmlns:a16="http://schemas.microsoft.com/office/drawing/2014/main" id="{2EB5547E-CA21-4485-891C-7C959BE0D8B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EE39F9-B6BE-44AC-8CD9-5998B416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24" y="1521207"/>
            <a:ext cx="3876102" cy="258406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BE6A780-1AD1-4741-A5CA-AF94464E8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DDF4D6-EEA3-403D-846A-1AD2F76ED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386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08731" y="653702"/>
            <a:ext cx="3306863" cy="3780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On-line </a:t>
            </a:r>
            <a:r>
              <a:rPr lang="ru-RU" sz="3600" b="1" dirty="0">
                <a:latin typeface="+mj-lt"/>
              </a:rPr>
              <a:t>запись</a:t>
            </a:r>
            <a:endParaRPr lang="en-US" sz="3600" b="1" dirty="0">
              <a:latin typeface="+mj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73389" y="1244610"/>
            <a:ext cx="38590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38606" y="1341513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38606" y="2311480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243742" y="2913499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5246;p50">
            <a:extLst>
              <a:ext uri="{FF2B5EF4-FFF2-40B4-BE49-F238E27FC236}">
                <a16:creationId xmlns:a16="http://schemas.microsoft.com/office/drawing/2014/main" id="{8A9EF905-B0B0-456C-88B1-6DFAB09A35CE}"/>
              </a:ext>
            </a:extLst>
          </p:cNvPr>
          <p:cNvGrpSpPr>
            <a:grpSpLocks noChangeAspect="1"/>
          </p:cNvGrpSpPr>
          <p:nvPr/>
        </p:nvGrpSpPr>
        <p:grpSpPr>
          <a:xfrm>
            <a:off x="239199" y="1816819"/>
            <a:ext cx="354627" cy="356496"/>
            <a:chOff x="6931035" y="3184144"/>
            <a:chExt cx="716128" cy="719903"/>
          </a:xfrm>
        </p:grpSpPr>
        <p:sp>
          <p:nvSpPr>
            <p:cNvPr id="25" name="Google Shape;5247;p50">
              <a:extLst>
                <a:ext uri="{FF2B5EF4-FFF2-40B4-BE49-F238E27FC236}">
                  <a16:creationId xmlns:a16="http://schemas.microsoft.com/office/drawing/2014/main" id="{2E230B5D-2B99-4640-B982-1D9E0F6215F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248;p50">
              <a:extLst>
                <a:ext uri="{FF2B5EF4-FFF2-40B4-BE49-F238E27FC236}">
                  <a16:creationId xmlns:a16="http://schemas.microsoft.com/office/drawing/2014/main" id="{3163E8DF-70C7-4823-9A5C-CBF922D2B1EF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249;p50">
              <a:extLst>
                <a:ext uri="{FF2B5EF4-FFF2-40B4-BE49-F238E27FC236}">
                  <a16:creationId xmlns:a16="http://schemas.microsoft.com/office/drawing/2014/main" id="{3749AA7E-CB70-44A6-ADEB-9B33042402B3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250;p50">
              <a:extLst>
                <a:ext uri="{FF2B5EF4-FFF2-40B4-BE49-F238E27FC236}">
                  <a16:creationId xmlns:a16="http://schemas.microsoft.com/office/drawing/2014/main" id="{90179840-4ADE-467A-9523-E6749839945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Группа 2">
            <a:extLst>
              <a:ext uri="{FF2B5EF4-FFF2-40B4-BE49-F238E27FC236}">
                <a16:creationId xmlns:a16="http://schemas.microsoft.com/office/drawing/2014/main" id="{E80A0D68-9CAE-491C-886F-76834BE21CE0}"/>
              </a:ext>
            </a:extLst>
          </p:cNvPr>
          <p:cNvSpPr/>
          <p:nvPr/>
        </p:nvSpPr>
        <p:spPr>
          <a:xfrm>
            <a:off x="664806" y="1331620"/>
            <a:ext cx="3859054" cy="353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Брендированный виджет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Удобная форма записи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Личный кабинет клиента с фидбэком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Новые клиенты из сервиса </a:t>
            </a:r>
            <a:r>
              <a:rPr lang="ru-RU" sz="16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Yandex.Карты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Yandex.​Метрика.</a:t>
            </a:r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Все записи передаются, как достижение цели в метрике.</a:t>
            </a:r>
          </a:p>
          <a:p>
            <a:endParaRPr lang="ru-RU" sz="1600" dirty="0">
              <a:solidFill>
                <a:schemeClr val="accent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Google.</a:t>
            </a:r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Календарь и </a:t>
            </a:r>
            <a:r>
              <a:rPr lang="en-US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Apple.</a:t>
            </a:r>
            <a:r>
              <a:rPr lang="ru-RU" sz="1600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Календарь</a:t>
            </a:r>
          </a:p>
        </p:txBody>
      </p:sp>
      <p:grpSp>
        <p:nvGrpSpPr>
          <p:cNvPr id="31" name="Google Shape;5246;p50">
            <a:extLst>
              <a:ext uri="{FF2B5EF4-FFF2-40B4-BE49-F238E27FC236}">
                <a16:creationId xmlns:a16="http://schemas.microsoft.com/office/drawing/2014/main" id="{22226F7C-7AA2-43CD-B54F-75D26878BAE1}"/>
              </a:ext>
            </a:extLst>
          </p:cNvPr>
          <p:cNvGrpSpPr>
            <a:grpSpLocks noChangeAspect="1"/>
          </p:cNvGrpSpPr>
          <p:nvPr/>
        </p:nvGrpSpPr>
        <p:grpSpPr>
          <a:xfrm>
            <a:off x="243742" y="3775483"/>
            <a:ext cx="354627" cy="356496"/>
            <a:chOff x="6931035" y="3184144"/>
            <a:chExt cx="716128" cy="719903"/>
          </a:xfrm>
        </p:grpSpPr>
        <p:sp>
          <p:nvSpPr>
            <p:cNvPr id="32" name="Google Shape;5247;p50">
              <a:extLst>
                <a:ext uri="{FF2B5EF4-FFF2-40B4-BE49-F238E27FC236}">
                  <a16:creationId xmlns:a16="http://schemas.microsoft.com/office/drawing/2014/main" id="{DA459F11-DFB4-4320-A89F-0BCF0D49B811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48;p50">
              <a:extLst>
                <a:ext uri="{FF2B5EF4-FFF2-40B4-BE49-F238E27FC236}">
                  <a16:creationId xmlns:a16="http://schemas.microsoft.com/office/drawing/2014/main" id="{30164326-8E69-4012-9F56-197FE4D1A4F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249;p50">
              <a:extLst>
                <a:ext uri="{FF2B5EF4-FFF2-40B4-BE49-F238E27FC236}">
                  <a16:creationId xmlns:a16="http://schemas.microsoft.com/office/drawing/2014/main" id="{E63D770E-63DB-41EF-AA3D-4C8A8235CB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250;p50">
              <a:extLst>
                <a:ext uri="{FF2B5EF4-FFF2-40B4-BE49-F238E27FC236}">
                  <a16:creationId xmlns:a16="http://schemas.microsoft.com/office/drawing/2014/main" id="{47045A03-5DE6-47A9-8337-69B0B138398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5246;p50">
            <a:extLst>
              <a:ext uri="{FF2B5EF4-FFF2-40B4-BE49-F238E27FC236}">
                <a16:creationId xmlns:a16="http://schemas.microsoft.com/office/drawing/2014/main" id="{2E7B9593-D077-4F18-B607-A37A054568DB}"/>
              </a:ext>
            </a:extLst>
          </p:cNvPr>
          <p:cNvGrpSpPr>
            <a:grpSpLocks noChangeAspect="1"/>
          </p:cNvGrpSpPr>
          <p:nvPr/>
        </p:nvGrpSpPr>
        <p:grpSpPr>
          <a:xfrm>
            <a:off x="243742" y="4497791"/>
            <a:ext cx="354627" cy="356496"/>
            <a:chOff x="6931035" y="3184144"/>
            <a:chExt cx="716128" cy="719903"/>
          </a:xfrm>
        </p:grpSpPr>
        <p:sp>
          <p:nvSpPr>
            <p:cNvPr id="46" name="Google Shape;5247;p50">
              <a:extLst>
                <a:ext uri="{FF2B5EF4-FFF2-40B4-BE49-F238E27FC236}">
                  <a16:creationId xmlns:a16="http://schemas.microsoft.com/office/drawing/2014/main" id="{7C5B6A9E-ED2A-425C-B732-018F7F0F6C1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48;p50">
              <a:extLst>
                <a:ext uri="{FF2B5EF4-FFF2-40B4-BE49-F238E27FC236}">
                  <a16:creationId xmlns:a16="http://schemas.microsoft.com/office/drawing/2014/main" id="{A80B7962-AFAE-4BD3-84A7-F86AF0AD122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49;p50">
              <a:extLst>
                <a:ext uri="{FF2B5EF4-FFF2-40B4-BE49-F238E27FC236}">
                  <a16:creationId xmlns:a16="http://schemas.microsoft.com/office/drawing/2014/main" id="{DF839AFF-216A-40E3-8350-C3DFCF4D88C8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50;p50">
              <a:extLst>
                <a:ext uri="{FF2B5EF4-FFF2-40B4-BE49-F238E27FC236}">
                  <a16:creationId xmlns:a16="http://schemas.microsoft.com/office/drawing/2014/main" id="{2EB5547E-CA21-4485-891C-7C959BE0D8B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3F09E31-5BC0-4E64-8684-DBB44E060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01" y="1841455"/>
            <a:ext cx="1537825" cy="302959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28ED19-8415-4B48-B25A-14AC02B07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149" y="1427026"/>
            <a:ext cx="1537824" cy="302959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39F4855-64D0-4051-BEA7-65A873045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092" y="884756"/>
            <a:ext cx="1537824" cy="302959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25556BE-E831-412D-A3D8-E282C2A8C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79FE30-6C14-4F18-95B1-84C6D46EA8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3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05909" y="643102"/>
            <a:ext cx="3859054" cy="4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+mn-lt"/>
              </a:rPr>
              <a:t>Лидогенерация</a:t>
            </a:r>
            <a:endParaRPr lang="en-US" sz="3600" b="1" dirty="0">
              <a:latin typeface="+mn-lt"/>
            </a:endParaRPr>
          </a:p>
        </p:txBody>
      </p:sp>
      <p:sp>
        <p:nvSpPr>
          <p:cNvPr id="5" name="Группа 2">
            <a:extLst>
              <a:ext uri="{FF2B5EF4-FFF2-40B4-BE49-F238E27FC236}">
                <a16:creationId xmlns:a16="http://schemas.microsoft.com/office/drawing/2014/main" id="{36A2873A-29FD-4C65-A951-0ADCA168E48E}"/>
              </a:ext>
            </a:extLst>
          </p:cNvPr>
          <p:cNvSpPr/>
          <p:nvPr/>
        </p:nvSpPr>
        <p:spPr>
          <a:xfrm>
            <a:off x="673389" y="1244610"/>
            <a:ext cx="38590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endParaRPr lang="ru-RU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oogle Shape;5246;p50">
            <a:extLst>
              <a:ext uri="{FF2B5EF4-FFF2-40B4-BE49-F238E27FC236}">
                <a16:creationId xmlns:a16="http://schemas.microsoft.com/office/drawing/2014/main" id="{18411776-0FE5-486D-8D8B-B2C3E004B834}"/>
              </a:ext>
            </a:extLst>
          </p:cNvPr>
          <p:cNvGrpSpPr>
            <a:grpSpLocks noChangeAspect="1"/>
          </p:cNvGrpSpPr>
          <p:nvPr/>
        </p:nvGrpSpPr>
        <p:grpSpPr>
          <a:xfrm>
            <a:off x="235784" y="1481529"/>
            <a:ext cx="354627" cy="356496"/>
            <a:chOff x="6931035" y="3184144"/>
            <a:chExt cx="716128" cy="719903"/>
          </a:xfrm>
        </p:grpSpPr>
        <p:sp>
          <p:nvSpPr>
            <p:cNvPr id="18" name="Google Shape;5247;p50">
              <a:extLst>
                <a:ext uri="{FF2B5EF4-FFF2-40B4-BE49-F238E27FC236}">
                  <a16:creationId xmlns:a16="http://schemas.microsoft.com/office/drawing/2014/main" id="{2A567809-7480-42FD-81DF-C20DC14B34DF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48;p50">
              <a:extLst>
                <a:ext uri="{FF2B5EF4-FFF2-40B4-BE49-F238E27FC236}">
                  <a16:creationId xmlns:a16="http://schemas.microsoft.com/office/drawing/2014/main" id="{41000431-5953-4148-BD4A-AD7626407A8E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249;p50">
              <a:extLst>
                <a:ext uri="{FF2B5EF4-FFF2-40B4-BE49-F238E27FC236}">
                  <a16:creationId xmlns:a16="http://schemas.microsoft.com/office/drawing/2014/main" id="{F4011C4B-C586-4D57-AA1D-9E791B694C4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250;p50">
              <a:extLst>
                <a:ext uri="{FF2B5EF4-FFF2-40B4-BE49-F238E27FC236}">
                  <a16:creationId xmlns:a16="http://schemas.microsoft.com/office/drawing/2014/main" id="{D1F9AC70-4982-4E72-9B07-A0AC774A8482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5246;p50">
            <a:extLst>
              <a:ext uri="{FF2B5EF4-FFF2-40B4-BE49-F238E27FC236}">
                <a16:creationId xmlns:a16="http://schemas.microsoft.com/office/drawing/2014/main" id="{3D4C946B-4093-44F8-86E0-41192C538514}"/>
              </a:ext>
            </a:extLst>
          </p:cNvPr>
          <p:cNvGrpSpPr>
            <a:grpSpLocks noChangeAspect="1"/>
          </p:cNvGrpSpPr>
          <p:nvPr/>
        </p:nvGrpSpPr>
        <p:grpSpPr>
          <a:xfrm>
            <a:off x="246034" y="2093462"/>
            <a:ext cx="354627" cy="356496"/>
            <a:chOff x="6931035" y="3184144"/>
            <a:chExt cx="716128" cy="719903"/>
          </a:xfrm>
        </p:grpSpPr>
        <p:sp>
          <p:nvSpPr>
            <p:cNvPr id="38" name="Google Shape;5247;p50">
              <a:extLst>
                <a:ext uri="{FF2B5EF4-FFF2-40B4-BE49-F238E27FC236}">
                  <a16:creationId xmlns:a16="http://schemas.microsoft.com/office/drawing/2014/main" id="{8FA8D5EC-089E-4838-96AC-A6E8B9243F7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248;p50">
              <a:extLst>
                <a:ext uri="{FF2B5EF4-FFF2-40B4-BE49-F238E27FC236}">
                  <a16:creationId xmlns:a16="http://schemas.microsoft.com/office/drawing/2014/main" id="{647E18CC-A821-442B-AB09-DAA0A53DFE0B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249;p50">
              <a:extLst>
                <a:ext uri="{FF2B5EF4-FFF2-40B4-BE49-F238E27FC236}">
                  <a16:creationId xmlns:a16="http://schemas.microsoft.com/office/drawing/2014/main" id="{F0895AFD-F6F1-45B0-80D3-188C182D1BEB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250;p50">
              <a:extLst>
                <a:ext uri="{FF2B5EF4-FFF2-40B4-BE49-F238E27FC236}">
                  <a16:creationId xmlns:a16="http://schemas.microsoft.com/office/drawing/2014/main" id="{3E4390D0-EB8E-4D4C-AAED-5566C7C8667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5246;p50">
            <a:extLst>
              <a:ext uri="{FF2B5EF4-FFF2-40B4-BE49-F238E27FC236}">
                <a16:creationId xmlns:a16="http://schemas.microsoft.com/office/drawing/2014/main" id="{87E4C1B1-7EFA-41A3-ADC2-CDDB214F8061}"/>
              </a:ext>
            </a:extLst>
          </p:cNvPr>
          <p:cNvGrpSpPr>
            <a:grpSpLocks noChangeAspect="1"/>
          </p:cNvGrpSpPr>
          <p:nvPr/>
        </p:nvGrpSpPr>
        <p:grpSpPr>
          <a:xfrm>
            <a:off x="246034" y="2878808"/>
            <a:ext cx="354627" cy="356496"/>
            <a:chOff x="6931035" y="3184144"/>
            <a:chExt cx="716128" cy="719903"/>
          </a:xfrm>
        </p:grpSpPr>
        <p:sp>
          <p:nvSpPr>
            <p:cNvPr id="35" name="Google Shape;5247;p50">
              <a:extLst>
                <a:ext uri="{FF2B5EF4-FFF2-40B4-BE49-F238E27FC236}">
                  <a16:creationId xmlns:a16="http://schemas.microsoft.com/office/drawing/2014/main" id="{2F3039A8-5A87-411F-84C0-0E1DA68C31E8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48;p50">
              <a:extLst>
                <a:ext uri="{FF2B5EF4-FFF2-40B4-BE49-F238E27FC236}">
                  <a16:creationId xmlns:a16="http://schemas.microsoft.com/office/drawing/2014/main" id="{603733EC-4071-4EFC-9495-87372BFC6342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249;p50">
              <a:extLst>
                <a:ext uri="{FF2B5EF4-FFF2-40B4-BE49-F238E27FC236}">
                  <a16:creationId xmlns:a16="http://schemas.microsoft.com/office/drawing/2014/main" id="{B83C6585-6316-4F32-AFAF-37714E2CC8B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50;p50">
              <a:extLst>
                <a:ext uri="{FF2B5EF4-FFF2-40B4-BE49-F238E27FC236}">
                  <a16:creationId xmlns:a16="http://schemas.microsoft.com/office/drawing/2014/main" id="{9A4974A5-9653-44E8-8FAE-2724EACCEA2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Группа 2">
            <a:extLst>
              <a:ext uri="{FF2B5EF4-FFF2-40B4-BE49-F238E27FC236}">
                <a16:creationId xmlns:a16="http://schemas.microsoft.com/office/drawing/2014/main" id="{E80A0D68-9CAE-491C-886F-76834BE21CE0}"/>
              </a:ext>
            </a:extLst>
          </p:cNvPr>
          <p:cNvSpPr/>
          <p:nvPr/>
        </p:nvSpPr>
        <p:spPr>
          <a:xfrm>
            <a:off x="664806" y="1395063"/>
            <a:ext cx="3859054" cy="332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1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Процесс записи к врачу максимально прозрачный, удобный и быстрый</a:t>
            </a:r>
          </a:p>
          <a:p>
            <a:endParaRPr lang="ru-RU" sz="14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Проверенные отзывы пациентов, которые помогут найти нужного специалиста</a:t>
            </a:r>
          </a:p>
          <a:p>
            <a:endParaRPr lang="ru-RU" sz="14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Позволяют привлечь необходимое количество новых пациентов за короткие сроки</a:t>
            </a:r>
          </a:p>
          <a:p>
            <a:endParaRPr lang="ru-RU" sz="14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Клиники и медцентры могут продвигать свои услуги и получать записи</a:t>
            </a:r>
          </a:p>
          <a:p>
            <a:endParaRPr lang="ru-RU" sz="1400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Отзывы пациентов дают ценную обратную связь врачам</a:t>
            </a:r>
          </a:p>
        </p:txBody>
      </p:sp>
      <p:grpSp>
        <p:nvGrpSpPr>
          <p:cNvPr id="31" name="Google Shape;5246;p50">
            <a:extLst>
              <a:ext uri="{FF2B5EF4-FFF2-40B4-BE49-F238E27FC236}">
                <a16:creationId xmlns:a16="http://schemas.microsoft.com/office/drawing/2014/main" id="{22226F7C-7AA2-43CD-B54F-75D26878BAE1}"/>
              </a:ext>
            </a:extLst>
          </p:cNvPr>
          <p:cNvGrpSpPr>
            <a:grpSpLocks noChangeAspect="1"/>
          </p:cNvGrpSpPr>
          <p:nvPr/>
        </p:nvGrpSpPr>
        <p:grpSpPr>
          <a:xfrm>
            <a:off x="235784" y="3620454"/>
            <a:ext cx="354627" cy="356496"/>
            <a:chOff x="6931035" y="3184144"/>
            <a:chExt cx="716128" cy="719903"/>
          </a:xfrm>
        </p:grpSpPr>
        <p:sp>
          <p:nvSpPr>
            <p:cNvPr id="32" name="Google Shape;5247;p50">
              <a:extLst>
                <a:ext uri="{FF2B5EF4-FFF2-40B4-BE49-F238E27FC236}">
                  <a16:creationId xmlns:a16="http://schemas.microsoft.com/office/drawing/2014/main" id="{DA459F11-DFB4-4320-A89F-0BCF0D49B811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48;p50">
              <a:extLst>
                <a:ext uri="{FF2B5EF4-FFF2-40B4-BE49-F238E27FC236}">
                  <a16:creationId xmlns:a16="http://schemas.microsoft.com/office/drawing/2014/main" id="{30164326-8E69-4012-9F56-197FE4D1A4F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249;p50">
              <a:extLst>
                <a:ext uri="{FF2B5EF4-FFF2-40B4-BE49-F238E27FC236}">
                  <a16:creationId xmlns:a16="http://schemas.microsoft.com/office/drawing/2014/main" id="{E63D770E-63DB-41EF-AA3D-4C8A8235CB90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250;p50">
              <a:extLst>
                <a:ext uri="{FF2B5EF4-FFF2-40B4-BE49-F238E27FC236}">
                  <a16:creationId xmlns:a16="http://schemas.microsoft.com/office/drawing/2014/main" id="{47045A03-5DE6-47A9-8337-69B0B1383984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5246;p50">
            <a:extLst>
              <a:ext uri="{FF2B5EF4-FFF2-40B4-BE49-F238E27FC236}">
                <a16:creationId xmlns:a16="http://schemas.microsoft.com/office/drawing/2014/main" id="{2E7B9593-D077-4F18-B607-A37A054568DB}"/>
              </a:ext>
            </a:extLst>
          </p:cNvPr>
          <p:cNvGrpSpPr>
            <a:grpSpLocks noChangeAspect="1"/>
          </p:cNvGrpSpPr>
          <p:nvPr/>
        </p:nvGrpSpPr>
        <p:grpSpPr>
          <a:xfrm>
            <a:off x="243212" y="4241744"/>
            <a:ext cx="354627" cy="356496"/>
            <a:chOff x="6931035" y="3184144"/>
            <a:chExt cx="716128" cy="719903"/>
          </a:xfrm>
        </p:grpSpPr>
        <p:sp>
          <p:nvSpPr>
            <p:cNvPr id="46" name="Google Shape;5247;p50">
              <a:extLst>
                <a:ext uri="{FF2B5EF4-FFF2-40B4-BE49-F238E27FC236}">
                  <a16:creationId xmlns:a16="http://schemas.microsoft.com/office/drawing/2014/main" id="{7C5B6A9E-ED2A-425C-B732-018F7F0F6C1D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48;p50">
              <a:extLst>
                <a:ext uri="{FF2B5EF4-FFF2-40B4-BE49-F238E27FC236}">
                  <a16:creationId xmlns:a16="http://schemas.microsoft.com/office/drawing/2014/main" id="{A80B7962-AFAE-4BD3-84A7-F86AF0AD1226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49;p50">
              <a:extLst>
                <a:ext uri="{FF2B5EF4-FFF2-40B4-BE49-F238E27FC236}">
                  <a16:creationId xmlns:a16="http://schemas.microsoft.com/office/drawing/2014/main" id="{DF839AFF-216A-40E3-8350-C3DFCF4D88C8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50;p50">
              <a:extLst>
                <a:ext uri="{FF2B5EF4-FFF2-40B4-BE49-F238E27FC236}">
                  <a16:creationId xmlns:a16="http://schemas.microsoft.com/office/drawing/2014/main" id="{2EB5547E-CA21-4485-891C-7C959BE0D8B5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F869D0-F4B6-47FE-B537-4660F298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122" y="1797823"/>
            <a:ext cx="3273072" cy="3832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FC40622-02CF-406C-ADE5-CD5557B33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122" y="2396691"/>
            <a:ext cx="3273072" cy="2943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4C16898-BE4E-4A8E-939E-5B8983026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122" y="2903092"/>
            <a:ext cx="3273072" cy="7173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CA5D234-8DBA-4DFE-B0DD-05E535621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729" y="112752"/>
            <a:ext cx="2217746" cy="30209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E2284B-D9C7-4C98-81A4-02BC39115D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8716301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646</Words>
  <Application>Microsoft Office PowerPoint</Application>
  <PresentationFormat>Экран (16:9)</PresentationFormat>
  <Paragraphs>194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Tahoma</vt:lpstr>
      <vt:lpstr>Open Sans</vt:lpstr>
      <vt:lpstr>Raleway Thin</vt:lpstr>
      <vt:lpstr>Wingdings</vt:lpstr>
      <vt:lpstr>Barlow Light</vt:lpstr>
      <vt:lpstr>Arial</vt:lpstr>
      <vt:lpstr>Calibri</vt:lpstr>
      <vt:lpstr>Gaoler template</vt:lpstr>
      <vt:lpstr>Как частной клинике соответствовать законодательству, используя МИС</vt:lpstr>
      <vt:lpstr>18 ЛЕТ</vt:lpstr>
      <vt:lpstr>Нам доверяют</vt:lpstr>
      <vt:lpstr>Задачи автоматизации</vt:lpstr>
      <vt:lpstr>Что выбрать клинике? CRM или МИС?</vt:lpstr>
      <vt:lpstr>Коммуникации с клиентами</vt:lpstr>
      <vt:lpstr>Подключение телефонии</vt:lpstr>
      <vt:lpstr>On-line запись</vt:lpstr>
      <vt:lpstr>Лидогенерация</vt:lpstr>
      <vt:lpstr>On-line карты</vt:lpstr>
      <vt:lpstr>Лояльность</vt:lpstr>
      <vt:lpstr>АРМ врача</vt:lpstr>
      <vt:lpstr>Мотивация сотрудников</vt:lpstr>
      <vt:lpstr>Складской учет</vt:lpstr>
      <vt:lpstr>Контроль финансов</vt:lpstr>
      <vt:lpstr>On-line доступ к финансам</vt:lpstr>
      <vt:lpstr>Статистика и аналитика</vt:lpstr>
      <vt:lpstr>Маркированные товары</vt:lpstr>
      <vt:lpstr>Передача данных в ЕГИСЗ</vt:lpstr>
      <vt:lpstr>Что мы предлагаем?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для клиники косметологии:</dc:title>
  <dc:creator>Евгений Бученков</dc:creator>
  <cp:lastModifiedBy>Евгений Бученков</cp:lastModifiedBy>
  <cp:revision>26</cp:revision>
  <dcterms:modified xsi:type="dcterms:W3CDTF">2022-04-07T09:26:38Z</dcterms:modified>
</cp:coreProperties>
</file>