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689" r:id="rId3"/>
  </p:sldMasterIdLst>
  <p:notesMasterIdLst>
    <p:notesMasterId r:id="rId19"/>
  </p:notesMasterIdLst>
  <p:sldIdLst>
    <p:sldId id="256" r:id="rId4"/>
    <p:sldId id="285" r:id="rId5"/>
    <p:sldId id="286" r:id="rId6"/>
    <p:sldId id="274" r:id="rId7"/>
    <p:sldId id="258" r:id="rId8"/>
    <p:sldId id="275" r:id="rId9"/>
    <p:sldId id="261" r:id="rId10"/>
    <p:sldId id="282" r:id="rId11"/>
    <p:sldId id="276" r:id="rId12"/>
    <p:sldId id="277" r:id="rId13"/>
    <p:sldId id="278" r:id="rId14"/>
    <p:sldId id="279" r:id="rId15"/>
    <p:sldId id="280" r:id="rId16"/>
    <p:sldId id="281" r:id="rId17"/>
    <p:sldId id="269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SzPct val="100000"/>
      <a:buFontTx/>
      <a:buNone/>
      <a:defRPr kumimoji="0" sz="1800" b="0" i="0" u="none" strike="noStrike" cap="none" spc="0" baseline="0">
        <a:ln>
          <a:noFill/>
        </a:ln>
        <a:solidFill>
          <a:srgbClr val="000000"/>
        </a:solidFill>
        <a:effectLst/>
        <a:uLnTx/>
      </a:defRPr>
    </a:defPPr>
    <a:lvl1pPr marL="0" marR="0" indent="0" algn="l" defTabSz="914400" rtl="0" fontAlgn="auto" latinLnBrk="0" hangingPunct="0">
      <a:lnSpc>
        <a:spcPct val="100000"/>
      </a:lnSpc>
      <a:spcBef>
        <a:spcPts val="800"/>
      </a:spcBef>
      <a:spcAft>
        <a:spcPts val="0"/>
      </a:spcAft>
      <a:buSzPct val="100000"/>
      <a:buFontTx/>
      <a:buNone/>
      <a:defRPr kumimoji="0" sz="1600" b="0" i="0" u="none" strike="noStrike" cap="none" spc="552" baseline="0">
        <a:ln>
          <a:noFill/>
        </a:ln>
        <a:solidFill>
          <a:srgbClr val="FFFFFF"/>
        </a:solidFill>
        <a:effectLst/>
        <a:uLn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800"/>
      </a:spcBef>
      <a:spcAft>
        <a:spcPts val="0"/>
      </a:spcAft>
      <a:buSzPct val="100000"/>
      <a:buFontTx/>
      <a:buNone/>
      <a:defRPr kumimoji="0" sz="1600" b="0" i="0" u="none" strike="noStrike" cap="none" spc="552" baseline="0">
        <a:ln>
          <a:noFill/>
        </a:ln>
        <a:solidFill>
          <a:srgbClr val="FFFFFF"/>
        </a:solidFill>
        <a:effectLst/>
        <a:uLn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800"/>
      </a:spcBef>
      <a:spcAft>
        <a:spcPts val="0"/>
      </a:spcAft>
      <a:buSzPct val="100000"/>
      <a:buFontTx/>
      <a:buNone/>
      <a:defRPr kumimoji="0" sz="1600" b="0" i="0" u="none" strike="noStrike" cap="none" spc="552" baseline="0">
        <a:ln>
          <a:noFill/>
        </a:ln>
        <a:solidFill>
          <a:srgbClr val="FFFFFF"/>
        </a:solidFill>
        <a:effectLst/>
        <a:uLn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800"/>
      </a:spcBef>
      <a:spcAft>
        <a:spcPts val="0"/>
      </a:spcAft>
      <a:buSzPct val="100000"/>
      <a:buFontTx/>
      <a:buNone/>
      <a:defRPr kumimoji="0" sz="1600" b="0" i="0" u="none" strike="noStrike" cap="none" spc="552" baseline="0">
        <a:ln>
          <a:noFill/>
        </a:ln>
        <a:solidFill>
          <a:srgbClr val="FFFFFF"/>
        </a:solidFill>
        <a:effectLst/>
        <a:uLn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800"/>
      </a:spcBef>
      <a:spcAft>
        <a:spcPts val="0"/>
      </a:spcAft>
      <a:buSzPct val="100000"/>
      <a:buFontTx/>
      <a:buNone/>
      <a:defRPr kumimoji="0" sz="1600" b="0" i="0" u="none" strike="noStrike" cap="none" spc="552" baseline="0">
        <a:ln>
          <a:noFill/>
        </a:ln>
        <a:solidFill>
          <a:srgbClr val="FFFFFF"/>
        </a:solidFill>
        <a:effectLst/>
        <a:uLn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800"/>
      </a:spcBef>
      <a:spcAft>
        <a:spcPts val="0"/>
      </a:spcAft>
      <a:buSzPct val="100000"/>
      <a:buFontTx/>
      <a:buNone/>
      <a:defRPr kumimoji="0" sz="1600" b="0" i="0" u="none" strike="noStrike" cap="none" spc="552" baseline="0">
        <a:ln>
          <a:noFill/>
        </a:ln>
        <a:solidFill>
          <a:srgbClr val="FFFFFF"/>
        </a:solidFill>
        <a:effectLst/>
        <a:uLn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800"/>
      </a:spcBef>
      <a:spcAft>
        <a:spcPts val="0"/>
      </a:spcAft>
      <a:buSzPct val="100000"/>
      <a:buFontTx/>
      <a:buNone/>
      <a:defRPr kumimoji="0" sz="1600" b="0" i="0" u="none" strike="noStrike" cap="none" spc="552" baseline="0">
        <a:ln>
          <a:noFill/>
        </a:ln>
        <a:solidFill>
          <a:srgbClr val="FFFFFF"/>
        </a:solidFill>
        <a:effectLst/>
        <a:uLn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800"/>
      </a:spcBef>
      <a:spcAft>
        <a:spcPts val="0"/>
      </a:spcAft>
      <a:buSzPct val="100000"/>
      <a:buFontTx/>
      <a:buNone/>
      <a:defRPr kumimoji="0" sz="1600" b="0" i="0" u="none" strike="noStrike" cap="none" spc="552" baseline="0">
        <a:ln>
          <a:noFill/>
        </a:ln>
        <a:solidFill>
          <a:srgbClr val="FFFFFF"/>
        </a:solidFill>
        <a:effectLst/>
        <a:uLn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800"/>
      </a:spcBef>
      <a:spcAft>
        <a:spcPts val="0"/>
      </a:spcAft>
      <a:buSzPct val="100000"/>
      <a:buFontTx/>
      <a:buNone/>
      <a:defRPr kumimoji="0" sz="1600" b="0" i="0" u="none" strike="noStrike" cap="none" spc="552" baseline="0">
        <a:ln>
          <a:noFill/>
        </a:ln>
        <a:solidFill>
          <a:srgbClr val="FFFFFF"/>
        </a:solidFill>
        <a:effectLst/>
        <a:uLn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890">
          <p15:clr>
            <a:srgbClr val="A4A3A4"/>
          </p15:clr>
        </p15:guide>
        <p15:guide id="2" pos="1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24"/>
    <p:restoredTop sz="94326" autoAdjust="0"/>
  </p:normalViewPr>
  <p:slideViewPr>
    <p:cSldViewPr>
      <p:cViewPr varScale="1">
        <p:scale>
          <a:sx n="86" d="100"/>
          <a:sy n="86" d="100"/>
        </p:scale>
        <p:origin x="651" y="48"/>
      </p:cViewPr>
      <p:guideLst>
        <p:guide orient="horz" pos="890"/>
        <p:guide pos="1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4" name="Shape 404"/>
          <p:cNvSpPr>
            <a:spLocks noGrp="1" noEditPoints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 noEditPoints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380">
              <a:defRPr sz="1200"/>
            </a:lvl1pPr>
          </a:lstStyle>
          <a:p>
            <a:r>
              <a:t>Стандартный слайд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>
            <a:spLocks noGrp="1" noEditPoints="1"/>
          </p:cNvSpPr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SzPct val="100000"/>
              <a:buFontTx/>
              <a:buNone/>
              <a:defRPr sz="1700" spc="17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0" indent="0">
              <a:lnSpc>
                <a:spcPct val="120000"/>
              </a:lnSpc>
              <a:buSzPct val="100000"/>
              <a:buFontTx/>
              <a:buNone/>
              <a:defRPr sz="1700" spc="17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0" indent="0">
              <a:lnSpc>
                <a:spcPct val="120000"/>
              </a:lnSpc>
              <a:buSzPct val="100000"/>
              <a:buFontTx/>
              <a:buNone/>
              <a:defRPr sz="1700" spc="17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0" indent="0">
              <a:lnSpc>
                <a:spcPct val="120000"/>
              </a:lnSpc>
              <a:buSzPct val="100000"/>
              <a:buFontTx/>
              <a:buNone/>
              <a:defRPr sz="1700" spc="17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0" indent="0">
              <a:lnSpc>
                <a:spcPct val="120000"/>
              </a:lnSpc>
              <a:buSzPct val="100000"/>
              <a:buFontTx/>
              <a:buNone/>
              <a:defRPr sz="1700" spc="17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2" name="Уровень текста 1…"/>
          <p:cNvSpPr>
            <a:spLocks noGrp="1" noEditPoints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Номер слайда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рямоугольник"/>
          <p:cNvSpPr/>
          <p:nvPr/>
        </p:nvSpPr>
        <p:spPr>
          <a:xfrm>
            <a:off x="0" y="0"/>
            <a:ext cx="12192000" cy="6857518"/>
          </a:xfrm>
          <a:prstGeom prst="rect">
            <a:avLst/>
          </a:prstGeom>
          <a:solidFill>
            <a:srgbClr val="1D9BD5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11" name="Фигура"/>
          <p:cNvSpPr/>
          <p:nvPr/>
        </p:nvSpPr>
        <p:spPr>
          <a:xfrm>
            <a:off x="-3" y="-2"/>
            <a:ext cx="4186408" cy="68575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3500" y="0"/>
                </a:moveTo>
                <a:lnTo>
                  <a:pt x="0" y="0"/>
                </a:lnTo>
                <a:lnTo>
                  <a:pt x="0" y="21600"/>
                </a:lnTo>
                <a:lnTo>
                  <a:pt x="13500" y="21600"/>
                </a:lnTo>
                <a:lnTo>
                  <a:pt x="13634" y="21529"/>
                </a:lnTo>
                <a:lnTo>
                  <a:pt x="13777" y="21451"/>
                </a:lnTo>
                <a:lnTo>
                  <a:pt x="13919" y="21373"/>
                </a:lnTo>
                <a:lnTo>
                  <a:pt x="14061" y="21294"/>
                </a:lnTo>
                <a:lnTo>
                  <a:pt x="14341" y="21134"/>
                </a:lnTo>
                <a:lnTo>
                  <a:pt x="14480" y="21052"/>
                </a:lnTo>
                <a:lnTo>
                  <a:pt x="14618" y="20970"/>
                </a:lnTo>
                <a:lnTo>
                  <a:pt x="14756" y="20887"/>
                </a:lnTo>
                <a:lnTo>
                  <a:pt x="14892" y="20803"/>
                </a:lnTo>
                <a:lnTo>
                  <a:pt x="15027" y="20719"/>
                </a:lnTo>
                <a:lnTo>
                  <a:pt x="15160" y="20634"/>
                </a:lnTo>
                <a:lnTo>
                  <a:pt x="15292" y="20548"/>
                </a:lnTo>
                <a:lnTo>
                  <a:pt x="15423" y="20463"/>
                </a:lnTo>
                <a:lnTo>
                  <a:pt x="15552" y="20376"/>
                </a:lnTo>
                <a:lnTo>
                  <a:pt x="15680" y="20289"/>
                </a:lnTo>
                <a:lnTo>
                  <a:pt x="15807" y="20202"/>
                </a:lnTo>
                <a:lnTo>
                  <a:pt x="15932" y="20114"/>
                </a:lnTo>
                <a:lnTo>
                  <a:pt x="16056" y="20026"/>
                </a:lnTo>
                <a:lnTo>
                  <a:pt x="16179" y="19937"/>
                </a:lnTo>
                <a:lnTo>
                  <a:pt x="16300" y="19848"/>
                </a:lnTo>
                <a:lnTo>
                  <a:pt x="16419" y="19759"/>
                </a:lnTo>
                <a:lnTo>
                  <a:pt x="16538" y="19668"/>
                </a:lnTo>
                <a:lnTo>
                  <a:pt x="16655" y="19578"/>
                </a:lnTo>
                <a:lnTo>
                  <a:pt x="16771" y="19487"/>
                </a:lnTo>
                <a:lnTo>
                  <a:pt x="16885" y="19395"/>
                </a:lnTo>
                <a:lnTo>
                  <a:pt x="16998" y="19304"/>
                </a:lnTo>
                <a:lnTo>
                  <a:pt x="17109" y="19211"/>
                </a:lnTo>
                <a:lnTo>
                  <a:pt x="17220" y="19119"/>
                </a:lnTo>
                <a:lnTo>
                  <a:pt x="17328" y="19026"/>
                </a:lnTo>
                <a:lnTo>
                  <a:pt x="17436" y="18932"/>
                </a:lnTo>
                <a:lnTo>
                  <a:pt x="17542" y="18838"/>
                </a:lnTo>
                <a:lnTo>
                  <a:pt x="17647" y="18744"/>
                </a:lnTo>
                <a:lnTo>
                  <a:pt x="17750" y="18649"/>
                </a:lnTo>
                <a:lnTo>
                  <a:pt x="17852" y="18554"/>
                </a:lnTo>
                <a:lnTo>
                  <a:pt x="17953" y="18458"/>
                </a:lnTo>
                <a:lnTo>
                  <a:pt x="18052" y="18363"/>
                </a:lnTo>
                <a:lnTo>
                  <a:pt x="18150" y="18266"/>
                </a:lnTo>
                <a:lnTo>
                  <a:pt x="18246" y="18170"/>
                </a:lnTo>
                <a:lnTo>
                  <a:pt x="18341" y="18073"/>
                </a:lnTo>
                <a:lnTo>
                  <a:pt x="18435" y="17975"/>
                </a:lnTo>
                <a:lnTo>
                  <a:pt x="18528" y="17878"/>
                </a:lnTo>
                <a:lnTo>
                  <a:pt x="18619" y="17780"/>
                </a:lnTo>
                <a:lnTo>
                  <a:pt x="18708" y="17681"/>
                </a:lnTo>
                <a:lnTo>
                  <a:pt x="18797" y="17583"/>
                </a:lnTo>
                <a:lnTo>
                  <a:pt x="18883" y="17483"/>
                </a:lnTo>
                <a:lnTo>
                  <a:pt x="18969" y="17384"/>
                </a:lnTo>
                <a:lnTo>
                  <a:pt x="19053" y="17284"/>
                </a:lnTo>
                <a:lnTo>
                  <a:pt x="19136" y="17184"/>
                </a:lnTo>
                <a:lnTo>
                  <a:pt x="19217" y="17084"/>
                </a:lnTo>
                <a:lnTo>
                  <a:pt x="19298" y="16983"/>
                </a:lnTo>
                <a:lnTo>
                  <a:pt x="19454" y="16781"/>
                </a:lnTo>
                <a:lnTo>
                  <a:pt x="19530" y="16680"/>
                </a:lnTo>
                <a:lnTo>
                  <a:pt x="19604" y="16578"/>
                </a:lnTo>
                <a:lnTo>
                  <a:pt x="19677" y="16476"/>
                </a:lnTo>
                <a:lnTo>
                  <a:pt x="19749" y="16373"/>
                </a:lnTo>
                <a:lnTo>
                  <a:pt x="19820" y="16271"/>
                </a:lnTo>
                <a:lnTo>
                  <a:pt x="19889" y="16168"/>
                </a:lnTo>
                <a:lnTo>
                  <a:pt x="19957" y="16065"/>
                </a:lnTo>
                <a:lnTo>
                  <a:pt x="20023" y="15961"/>
                </a:lnTo>
                <a:lnTo>
                  <a:pt x="20088" y="15858"/>
                </a:lnTo>
                <a:lnTo>
                  <a:pt x="20152" y="15754"/>
                </a:lnTo>
                <a:lnTo>
                  <a:pt x="20214" y="15650"/>
                </a:lnTo>
                <a:lnTo>
                  <a:pt x="20275" y="15545"/>
                </a:lnTo>
                <a:lnTo>
                  <a:pt x="20334" y="15441"/>
                </a:lnTo>
                <a:lnTo>
                  <a:pt x="20393" y="15336"/>
                </a:lnTo>
                <a:lnTo>
                  <a:pt x="20449" y="15231"/>
                </a:lnTo>
                <a:lnTo>
                  <a:pt x="20505" y="15125"/>
                </a:lnTo>
                <a:lnTo>
                  <a:pt x="20559" y="15020"/>
                </a:lnTo>
                <a:lnTo>
                  <a:pt x="20612" y="14914"/>
                </a:lnTo>
                <a:lnTo>
                  <a:pt x="20663" y="14808"/>
                </a:lnTo>
                <a:lnTo>
                  <a:pt x="20713" y="14702"/>
                </a:lnTo>
                <a:lnTo>
                  <a:pt x="20762" y="14596"/>
                </a:lnTo>
                <a:lnTo>
                  <a:pt x="20809" y="14490"/>
                </a:lnTo>
                <a:lnTo>
                  <a:pt x="20855" y="14383"/>
                </a:lnTo>
                <a:lnTo>
                  <a:pt x="20899" y="14276"/>
                </a:lnTo>
                <a:lnTo>
                  <a:pt x="20942" y="14169"/>
                </a:lnTo>
                <a:lnTo>
                  <a:pt x="20984" y="14062"/>
                </a:lnTo>
                <a:lnTo>
                  <a:pt x="21024" y="13955"/>
                </a:lnTo>
                <a:lnTo>
                  <a:pt x="21063" y="13848"/>
                </a:lnTo>
                <a:lnTo>
                  <a:pt x="21101" y="13740"/>
                </a:lnTo>
                <a:lnTo>
                  <a:pt x="21137" y="13632"/>
                </a:lnTo>
                <a:lnTo>
                  <a:pt x="21172" y="13525"/>
                </a:lnTo>
                <a:lnTo>
                  <a:pt x="21206" y="13417"/>
                </a:lnTo>
                <a:lnTo>
                  <a:pt x="21238" y="13308"/>
                </a:lnTo>
                <a:lnTo>
                  <a:pt x="21269" y="13200"/>
                </a:lnTo>
                <a:lnTo>
                  <a:pt x="21298" y="13092"/>
                </a:lnTo>
                <a:lnTo>
                  <a:pt x="21326" y="12984"/>
                </a:lnTo>
                <a:lnTo>
                  <a:pt x="21353" y="12875"/>
                </a:lnTo>
                <a:lnTo>
                  <a:pt x="21378" y="12766"/>
                </a:lnTo>
                <a:lnTo>
                  <a:pt x="21402" y="12658"/>
                </a:lnTo>
                <a:lnTo>
                  <a:pt x="21425" y="12549"/>
                </a:lnTo>
                <a:lnTo>
                  <a:pt x="21446" y="12440"/>
                </a:lnTo>
                <a:lnTo>
                  <a:pt x="21466" y="12331"/>
                </a:lnTo>
                <a:lnTo>
                  <a:pt x="21484" y="12222"/>
                </a:lnTo>
                <a:lnTo>
                  <a:pt x="21501" y="12113"/>
                </a:lnTo>
                <a:lnTo>
                  <a:pt x="21517" y="12004"/>
                </a:lnTo>
                <a:lnTo>
                  <a:pt x="21532" y="11894"/>
                </a:lnTo>
                <a:lnTo>
                  <a:pt x="21545" y="11785"/>
                </a:lnTo>
                <a:lnTo>
                  <a:pt x="21556" y="11676"/>
                </a:lnTo>
                <a:lnTo>
                  <a:pt x="21566" y="11566"/>
                </a:lnTo>
                <a:lnTo>
                  <a:pt x="21575" y="11457"/>
                </a:lnTo>
                <a:lnTo>
                  <a:pt x="21583" y="11347"/>
                </a:lnTo>
                <a:lnTo>
                  <a:pt x="21589" y="11238"/>
                </a:lnTo>
                <a:lnTo>
                  <a:pt x="21594" y="11129"/>
                </a:lnTo>
                <a:lnTo>
                  <a:pt x="21597" y="11019"/>
                </a:lnTo>
                <a:lnTo>
                  <a:pt x="21599" y="10910"/>
                </a:lnTo>
                <a:lnTo>
                  <a:pt x="21600" y="10800"/>
                </a:lnTo>
                <a:lnTo>
                  <a:pt x="21599" y="10690"/>
                </a:lnTo>
                <a:lnTo>
                  <a:pt x="21597" y="10581"/>
                </a:lnTo>
                <a:lnTo>
                  <a:pt x="21594" y="10471"/>
                </a:lnTo>
                <a:lnTo>
                  <a:pt x="21589" y="10362"/>
                </a:lnTo>
                <a:lnTo>
                  <a:pt x="21583" y="10253"/>
                </a:lnTo>
                <a:lnTo>
                  <a:pt x="21575" y="10143"/>
                </a:lnTo>
                <a:lnTo>
                  <a:pt x="21566" y="10034"/>
                </a:lnTo>
                <a:lnTo>
                  <a:pt x="21556" y="9924"/>
                </a:lnTo>
                <a:lnTo>
                  <a:pt x="21545" y="9815"/>
                </a:lnTo>
                <a:lnTo>
                  <a:pt x="21532" y="9706"/>
                </a:lnTo>
                <a:lnTo>
                  <a:pt x="21517" y="9596"/>
                </a:lnTo>
                <a:lnTo>
                  <a:pt x="21501" y="9487"/>
                </a:lnTo>
                <a:lnTo>
                  <a:pt x="21484" y="9378"/>
                </a:lnTo>
                <a:lnTo>
                  <a:pt x="21466" y="9269"/>
                </a:lnTo>
                <a:lnTo>
                  <a:pt x="21446" y="9160"/>
                </a:lnTo>
                <a:lnTo>
                  <a:pt x="21425" y="9051"/>
                </a:lnTo>
                <a:lnTo>
                  <a:pt x="21402" y="8942"/>
                </a:lnTo>
                <a:lnTo>
                  <a:pt x="21378" y="8834"/>
                </a:lnTo>
                <a:lnTo>
                  <a:pt x="21353" y="8725"/>
                </a:lnTo>
                <a:lnTo>
                  <a:pt x="21326" y="8616"/>
                </a:lnTo>
                <a:lnTo>
                  <a:pt x="21298" y="8508"/>
                </a:lnTo>
                <a:lnTo>
                  <a:pt x="21269" y="8400"/>
                </a:lnTo>
                <a:lnTo>
                  <a:pt x="21238" y="8292"/>
                </a:lnTo>
                <a:lnTo>
                  <a:pt x="21206" y="8183"/>
                </a:lnTo>
                <a:lnTo>
                  <a:pt x="21172" y="8075"/>
                </a:lnTo>
                <a:lnTo>
                  <a:pt x="21137" y="7968"/>
                </a:lnTo>
                <a:lnTo>
                  <a:pt x="21101" y="7860"/>
                </a:lnTo>
                <a:lnTo>
                  <a:pt x="21063" y="7752"/>
                </a:lnTo>
                <a:lnTo>
                  <a:pt x="21024" y="7645"/>
                </a:lnTo>
                <a:lnTo>
                  <a:pt x="20984" y="7538"/>
                </a:lnTo>
                <a:lnTo>
                  <a:pt x="20942" y="7431"/>
                </a:lnTo>
                <a:lnTo>
                  <a:pt x="20899" y="7324"/>
                </a:lnTo>
                <a:lnTo>
                  <a:pt x="20855" y="7217"/>
                </a:lnTo>
                <a:lnTo>
                  <a:pt x="20809" y="7110"/>
                </a:lnTo>
                <a:lnTo>
                  <a:pt x="20762" y="7004"/>
                </a:lnTo>
                <a:lnTo>
                  <a:pt x="20713" y="6898"/>
                </a:lnTo>
                <a:lnTo>
                  <a:pt x="20663" y="6792"/>
                </a:lnTo>
                <a:lnTo>
                  <a:pt x="20612" y="6686"/>
                </a:lnTo>
                <a:lnTo>
                  <a:pt x="20559" y="6580"/>
                </a:lnTo>
                <a:lnTo>
                  <a:pt x="20505" y="6475"/>
                </a:lnTo>
                <a:lnTo>
                  <a:pt x="20449" y="6369"/>
                </a:lnTo>
                <a:lnTo>
                  <a:pt x="20393" y="6264"/>
                </a:lnTo>
                <a:lnTo>
                  <a:pt x="20334" y="6159"/>
                </a:lnTo>
                <a:lnTo>
                  <a:pt x="20275" y="6055"/>
                </a:lnTo>
                <a:lnTo>
                  <a:pt x="20214" y="5950"/>
                </a:lnTo>
                <a:lnTo>
                  <a:pt x="20152" y="5846"/>
                </a:lnTo>
                <a:lnTo>
                  <a:pt x="20088" y="5742"/>
                </a:lnTo>
                <a:lnTo>
                  <a:pt x="20023" y="5639"/>
                </a:lnTo>
                <a:lnTo>
                  <a:pt x="19957" y="5535"/>
                </a:lnTo>
                <a:lnTo>
                  <a:pt x="19889" y="5432"/>
                </a:lnTo>
                <a:lnTo>
                  <a:pt x="19820" y="5329"/>
                </a:lnTo>
                <a:lnTo>
                  <a:pt x="19749" y="5227"/>
                </a:lnTo>
                <a:lnTo>
                  <a:pt x="19677" y="5124"/>
                </a:lnTo>
                <a:lnTo>
                  <a:pt x="19604" y="5022"/>
                </a:lnTo>
                <a:lnTo>
                  <a:pt x="19530" y="4920"/>
                </a:lnTo>
                <a:lnTo>
                  <a:pt x="19454" y="4819"/>
                </a:lnTo>
                <a:lnTo>
                  <a:pt x="19298" y="4617"/>
                </a:lnTo>
                <a:lnTo>
                  <a:pt x="19217" y="4516"/>
                </a:lnTo>
                <a:lnTo>
                  <a:pt x="19136" y="4416"/>
                </a:lnTo>
                <a:lnTo>
                  <a:pt x="19053" y="4316"/>
                </a:lnTo>
                <a:lnTo>
                  <a:pt x="18969" y="4216"/>
                </a:lnTo>
                <a:lnTo>
                  <a:pt x="18883" y="4117"/>
                </a:lnTo>
                <a:lnTo>
                  <a:pt x="18797" y="4017"/>
                </a:lnTo>
                <a:lnTo>
                  <a:pt x="18708" y="3919"/>
                </a:lnTo>
                <a:lnTo>
                  <a:pt x="18619" y="3820"/>
                </a:lnTo>
                <a:lnTo>
                  <a:pt x="18528" y="3722"/>
                </a:lnTo>
                <a:lnTo>
                  <a:pt x="18435" y="3625"/>
                </a:lnTo>
                <a:lnTo>
                  <a:pt x="18341" y="3527"/>
                </a:lnTo>
                <a:lnTo>
                  <a:pt x="18246" y="3430"/>
                </a:lnTo>
                <a:lnTo>
                  <a:pt x="18150" y="3334"/>
                </a:lnTo>
                <a:lnTo>
                  <a:pt x="18052" y="3237"/>
                </a:lnTo>
                <a:lnTo>
                  <a:pt x="17953" y="3142"/>
                </a:lnTo>
                <a:lnTo>
                  <a:pt x="17852" y="3046"/>
                </a:lnTo>
                <a:lnTo>
                  <a:pt x="17750" y="2951"/>
                </a:lnTo>
                <a:lnTo>
                  <a:pt x="17647" y="2856"/>
                </a:lnTo>
                <a:lnTo>
                  <a:pt x="17542" y="2762"/>
                </a:lnTo>
                <a:lnTo>
                  <a:pt x="17436" y="2668"/>
                </a:lnTo>
                <a:lnTo>
                  <a:pt x="17328" y="2574"/>
                </a:lnTo>
                <a:lnTo>
                  <a:pt x="17220" y="2481"/>
                </a:lnTo>
                <a:lnTo>
                  <a:pt x="17109" y="2389"/>
                </a:lnTo>
                <a:lnTo>
                  <a:pt x="16998" y="2296"/>
                </a:lnTo>
                <a:lnTo>
                  <a:pt x="16885" y="2205"/>
                </a:lnTo>
                <a:lnTo>
                  <a:pt x="16771" y="2113"/>
                </a:lnTo>
                <a:lnTo>
                  <a:pt x="16655" y="2022"/>
                </a:lnTo>
                <a:lnTo>
                  <a:pt x="16538" y="1932"/>
                </a:lnTo>
                <a:lnTo>
                  <a:pt x="16419" y="1841"/>
                </a:lnTo>
                <a:lnTo>
                  <a:pt x="16300" y="1752"/>
                </a:lnTo>
                <a:lnTo>
                  <a:pt x="16179" y="1663"/>
                </a:lnTo>
                <a:lnTo>
                  <a:pt x="16056" y="1574"/>
                </a:lnTo>
                <a:lnTo>
                  <a:pt x="15932" y="1486"/>
                </a:lnTo>
                <a:lnTo>
                  <a:pt x="15807" y="1398"/>
                </a:lnTo>
                <a:lnTo>
                  <a:pt x="15680" y="1311"/>
                </a:lnTo>
                <a:lnTo>
                  <a:pt x="15552" y="1224"/>
                </a:lnTo>
                <a:lnTo>
                  <a:pt x="15423" y="1137"/>
                </a:lnTo>
                <a:lnTo>
                  <a:pt x="15292" y="1052"/>
                </a:lnTo>
                <a:lnTo>
                  <a:pt x="15160" y="966"/>
                </a:lnTo>
                <a:lnTo>
                  <a:pt x="15027" y="881"/>
                </a:lnTo>
                <a:lnTo>
                  <a:pt x="14892" y="797"/>
                </a:lnTo>
                <a:lnTo>
                  <a:pt x="14756" y="713"/>
                </a:lnTo>
                <a:lnTo>
                  <a:pt x="14618" y="630"/>
                </a:lnTo>
                <a:lnTo>
                  <a:pt x="14480" y="548"/>
                </a:lnTo>
                <a:lnTo>
                  <a:pt x="14341" y="466"/>
                </a:lnTo>
                <a:lnTo>
                  <a:pt x="14061" y="306"/>
                </a:lnTo>
                <a:lnTo>
                  <a:pt x="13919" y="227"/>
                </a:lnTo>
                <a:lnTo>
                  <a:pt x="13777" y="149"/>
                </a:lnTo>
                <a:lnTo>
                  <a:pt x="13634" y="71"/>
                </a:lnTo>
                <a:lnTo>
                  <a:pt x="13500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12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181260" y="6450012"/>
            <a:ext cx="172542" cy="177801"/>
          </a:xfrm>
          <a:prstGeom prst="rect">
            <a:avLst/>
          </a:prstGeom>
        </p:spPr>
        <p:txBody>
          <a:bodyPr lIns="0" tIns="0" rIns="0" bIns="0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Группа"/>
          <p:cNvGrpSpPr/>
          <p:nvPr/>
        </p:nvGrpSpPr>
        <p:grpSpPr>
          <a:xfrm>
            <a:off x="-1" y="3794"/>
            <a:ext cx="5013033" cy="5008345"/>
            <a:chOff x="0" y="-1"/>
            <a:chExt cx="5013031" cy="5008343"/>
          </a:xfrm>
        </p:grpSpPr>
        <p:sp>
          <p:nvSpPr>
            <p:cNvPr id="119" name="Фигура"/>
            <p:cNvSpPr/>
            <p:nvPr/>
          </p:nvSpPr>
          <p:spPr>
            <a:xfrm>
              <a:off x="585382" y="4995640"/>
              <a:ext cx="512189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9" y="21600"/>
                  </a:lnTo>
                  <a:lnTo>
                    <a:pt x="20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20" name="Фигура"/>
            <p:cNvSpPr/>
            <p:nvPr/>
          </p:nvSpPr>
          <p:spPr>
            <a:xfrm>
              <a:off x="457578" y="4987938"/>
              <a:ext cx="767797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898" y="21600"/>
                  </a:lnTo>
                  <a:lnTo>
                    <a:pt x="2070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21" name="Фигура"/>
            <p:cNvSpPr/>
            <p:nvPr/>
          </p:nvSpPr>
          <p:spPr>
            <a:xfrm>
              <a:off x="393779" y="4980236"/>
              <a:ext cx="895394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769" y="21600"/>
                  </a:lnTo>
                  <a:lnTo>
                    <a:pt x="2083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22" name="Фигура"/>
            <p:cNvSpPr/>
            <p:nvPr/>
          </p:nvSpPr>
          <p:spPr>
            <a:xfrm>
              <a:off x="330066" y="4972536"/>
              <a:ext cx="1022821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673" y="21600"/>
                  </a:lnTo>
                  <a:lnTo>
                    <a:pt x="2092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23" name="Фигура"/>
            <p:cNvSpPr/>
            <p:nvPr/>
          </p:nvSpPr>
          <p:spPr>
            <a:xfrm>
              <a:off x="266450" y="4964834"/>
              <a:ext cx="1150053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97" y="21600"/>
                  </a:lnTo>
                  <a:lnTo>
                    <a:pt x="210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24" name="Фигура"/>
            <p:cNvSpPr/>
            <p:nvPr/>
          </p:nvSpPr>
          <p:spPr>
            <a:xfrm>
              <a:off x="202942" y="4957133"/>
              <a:ext cx="1277068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37" y="21600"/>
                  </a:lnTo>
                  <a:lnTo>
                    <a:pt x="210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25" name="Фигура"/>
            <p:cNvSpPr/>
            <p:nvPr/>
          </p:nvSpPr>
          <p:spPr>
            <a:xfrm>
              <a:off x="76304" y="4936528"/>
              <a:ext cx="1530343" cy="2310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0" y="21600"/>
                  </a:lnTo>
                  <a:lnTo>
                    <a:pt x="2026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26" name="Фигура"/>
            <p:cNvSpPr/>
            <p:nvPr/>
          </p:nvSpPr>
          <p:spPr>
            <a:xfrm>
              <a:off x="-1" y="-2"/>
              <a:ext cx="5013033" cy="493653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235" y="0"/>
                  </a:moveTo>
                  <a:lnTo>
                    <a:pt x="0" y="0"/>
                  </a:lnTo>
                  <a:lnTo>
                    <a:pt x="0" y="21533"/>
                  </a:lnTo>
                  <a:lnTo>
                    <a:pt x="57" y="21566"/>
                  </a:lnTo>
                  <a:lnTo>
                    <a:pt x="193" y="21600"/>
                  </a:lnTo>
                  <a:lnTo>
                    <a:pt x="7059" y="21600"/>
                  </a:lnTo>
                  <a:lnTo>
                    <a:pt x="8810" y="21162"/>
                  </a:lnTo>
                  <a:lnTo>
                    <a:pt x="8943" y="21095"/>
                  </a:lnTo>
                  <a:lnTo>
                    <a:pt x="9341" y="20993"/>
                  </a:lnTo>
                  <a:lnTo>
                    <a:pt x="9473" y="20926"/>
                  </a:lnTo>
                  <a:lnTo>
                    <a:pt x="9605" y="20892"/>
                  </a:lnTo>
                  <a:lnTo>
                    <a:pt x="9736" y="20825"/>
                  </a:lnTo>
                  <a:lnTo>
                    <a:pt x="9868" y="20791"/>
                  </a:lnTo>
                  <a:lnTo>
                    <a:pt x="9999" y="20724"/>
                  </a:lnTo>
                  <a:lnTo>
                    <a:pt x="10129" y="20690"/>
                  </a:lnTo>
                  <a:lnTo>
                    <a:pt x="10259" y="20623"/>
                  </a:lnTo>
                  <a:lnTo>
                    <a:pt x="10389" y="20589"/>
                  </a:lnTo>
                  <a:lnTo>
                    <a:pt x="10519" y="20522"/>
                  </a:lnTo>
                  <a:lnTo>
                    <a:pt x="10648" y="20488"/>
                  </a:lnTo>
                  <a:lnTo>
                    <a:pt x="10906" y="20353"/>
                  </a:lnTo>
                  <a:lnTo>
                    <a:pt x="11034" y="20320"/>
                  </a:lnTo>
                  <a:lnTo>
                    <a:pt x="11796" y="19915"/>
                  </a:lnTo>
                  <a:lnTo>
                    <a:pt x="11922" y="19881"/>
                  </a:lnTo>
                  <a:lnTo>
                    <a:pt x="12172" y="19747"/>
                  </a:lnTo>
                  <a:lnTo>
                    <a:pt x="12296" y="19646"/>
                  </a:lnTo>
                  <a:lnTo>
                    <a:pt x="13034" y="19241"/>
                  </a:lnTo>
                  <a:lnTo>
                    <a:pt x="13155" y="19140"/>
                  </a:lnTo>
                  <a:lnTo>
                    <a:pt x="13396" y="19005"/>
                  </a:lnTo>
                  <a:lnTo>
                    <a:pt x="13516" y="18904"/>
                  </a:lnTo>
                  <a:lnTo>
                    <a:pt x="13635" y="18837"/>
                  </a:lnTo>
                  <a:lnTo>
                    <a:pt x="13754" y="18736"/>
                  </a:lnTo>
                  <a:lnTo>
                    <a:pt x="13872" y="18668"/>
                  </a:lnTo>
                  <a:lnTo>
                    <a:pt x="13990" y="18567"/>
                  </a:lnTo>
                  <a:lnTo>
                    <a:pt x="14108" y="18500"/>
                  </a:lnTo>
                  <a:lnTo>
                    <a:pt x="14224" y="18399"/>
                  </a:lnTo>
                  <a:lnTo>
                    <a:pt x="14341" y="18331"/>
                  </a:lnTo>
                  <a:lnTo>
                    <a:pt x="14456" y="18230"/>
                  </a:lnTo>
                  <a:lnTo>
                    <a:pt x="14572" y="18163"/>
                  </a:lnTo>
                  <a:lnTo>
                    <a:pt x="14914" y="17860"/>
                  </a:lnTo>
                  <a:lnTo>
                    <a:pt x="15027" y="17792"/>
                  </a:lnTo>
                  <a:lnTo>
                    <a:pt x="15473" y="17388"/>
                  </a:lnTo>
                  <a:lnTo>
                    <a:pt x="15801" y="17085"/>
                  </a:lnTo>
                  <a:lnTo>
                    <a:pt x="16124" y="16781"/>
                  </a:lnTo>
                  <a:lnTo>
                    <a:pt x="16335" y="16579"/>
                  </a:lnTo>
                  <a:lnTo>
                    <a:pt x="16440" y="16478"/>
                  </a:lnTo>
                  <a:lnTo>
                    <a:pt x="16544" y="16343"/>
                  </a:lnTo>
                  <a:lnTo>
                    <a:pt x="16647" y="16242"/>
                  </a:lnTo>
                  <a:lnTo>
                    <a:pt x="16849" y="16040"/>
                  </a:lnTo>
                  <a:lnTo>
                    <a:pt x="16948" y="15905"/>
                  </a:lnTo>
                  <a:lnTo>
                    <a:pt x="17047" y="15804"/>
                  </a:lnTo>
                  <a:lnTo>
                    <a:pt x="17144" y="15703"/>
                  </a:lnTo>
                  <a:lnTo>
                    <a:pt x="17240" y="15602"/>
                  </a:lnTo>
                  <a:lnTo>
                    <a:pt x="17336" y="15467"/>
                  </a:lnTo>
                  <a:lnTo>
                    <a:pt x="17430" y="15366"/>
                  </a:lnTo>
                  <a:lnTo>
                    <a:pt x="17523" y="15231"/>
                  </a:lnTo>
                  <a:lnTo>
                    <a:pt x="17615" y="15130"/>
                  </a:lnTo>
                  <a:lnTo>
                    <a:pt x="17706" y="15029"/>
                  </a:lnTo>
                  <a:lnTo>
                    <a:pt x="17796" y="14894"/>
                  </a:lnTo>
                  <a:lnTo>
                    <a:pt x="17885" y="14793"/>
                  </a:lnTo>
                  <a:lnTo>
                    <a:pt x="17973" y="14658"/>
                  </a:lnTo>
                  <a:lnTo>
                    <a:pt x="18060" y="14557"/>
                  </a:lnTo>
                  <a:lnTo>
                    <a:pt x="18146" y="14422"/>
                  </a:lnTo>
                  <a:lnTo>
                    <a:pt x="18231" y="14321"/>
                  </a:lnTo>
                  <a:lnTo>
                    <a:pt x="18314" y="14187"/>
                  </a:lnTo>
                  <a:lnTo>
                    <a:pt x="18397" y="14085"/>
                  </a:lnTo>
                  <a:lnTo>
                    <a:pt x="18479" y="13951"/>
                  </a:lnTo>
                  <a:lnTo>
                    <a:pt x="18559" y="13816"/>
                  </a:lnTo>
                  <a:lnTo>
                    <a:pt x="18639" y="13715"/>
                  </a:lnTo>
                  <a:lnTo>
                    <a:pt x="18717" y="13580"/>
                  </a:lnTo>
                  <a:lnTo>
                    <a:pt x="18795" y="13479"/>
                  </a:lnTo>
                  <a:lnTo>
                    <a:pt x="18871" y="13344"/>
                  </a:lnTo>
                  <a:lnTo>
                    <a:pt x="18946" y="13209"/>
                  </a:lnTo>
                  <a:lnTo>
                    <a:pt x="19020" y="13108"/>
                  </a:lnTo>
                  <a:lnTo>
                    <a:pt x="19094" y="12973"/>
                  </a:lnTo>
                  <a:lnTo>
                    <a:pt x="19166" y="12839"/>
                  </a:lnTo>
                  <a:lnTo>
                    <a:pt x="19237" y="12738"/>
                  </a:lnTo>
                  <a:lnTo>
                    <a:pt x="19307" y="12603"/>
                  </a:lnTo>
                  <a:lnTo>
                    <a:pt x="19376" y="12468"/>
                  </a:lnTo>
                  <a:lnTo>
                    <a:pt x="19444" y="12333"/>
                  </a:lnTo>
                  <a:lnTo>
                    <a:pt x="19511" y="12232"/>
                  </a:lnTo>
                  <a:lnTo>
                    <a:pt x="19576" y="12097"/>
                  </a:lnTo>
                  <a:lnTo>
                    <a:pt x="19641" y="11963"/>
                  </a:lnTo>
                  <a:lnTo>
                    <a:pt x="19705" y="11828"/>
                  </a:lnTo>
                  <a:lnTo>
                    <a:pt x="19767" y="11693"/>
                  </a:lnTo>
                  <a:lnTo>
                    <a:pt x="19829" y="11592"/>
                  </a:lnTo>
                  <a:lnTo>
                    <a:pt x="19890" y="11457"/>
                  </a:lnTo>
                  <a:lnTo>
                    <a:pt x="19949" y="11322"/>
                  </a:lnTo>
                  <a:lnTo>
                    <a:pt x="20007" y="11188"/>
                  </a:lnTo>
                  <a:lnTo>
                    <a:pt x="20065" y="11053"/>
                  </a:lnTo>
                  <a:lnTo>
                    <a:pt x="20121" y="10918"/>
                  </a:lnTo>
                  <a:lnTo>
                    <a:pt x="20176" y="10783"/>
                  </a:lnTo>
                  <a:lnTo>
                    <a:pt x="20231" y="10682"/>
                  </a:lnTo>
                  <a:lnTo>
                    <a:pt x="20284" y="10547"/>
                  </a:lnTo>
                  <a:lnTo>
                    <a:pt x="20336" y="10412"/>
                  </a:lnTo>
                  <a:lnTo>
                    <a:pt x="20387" y="10278"/>
                  </a:lnTo>
                  <a:lnTo>
                    <a:pt x="20437" y="10143"/>
                  </a:lnTo>
                  <a:lnTo>
                    <a:pt x="20486" y="10008"/>
                  </a:lnTo>
                  <a:lnTo>
                    <a:pt x="20534" y="9873"/>
                  </a:lnTo>
                  <a:lnTo>
                    <a:pt x="20581" y="9739"/>
                  </a:lnTo>
                  <a:lnTo>
                    <a:pt x="20627" y="9604"/>
                  </a:lnTo>
                  <a:lnTo>
                    <a:pt x="20715" y="9334"/>
                  </a:lnTo>
                  <a:lnTo>
                    <a:pt x="20758" y="9199"/>
                  </a:lnTo>
                  <a:lnTo>
                    <a:pt x="20799" y="9065"/>
                  </a:lnTo>
                  <a:lnTo>
                    <a:pt x="20840" y="8930"/>
                  </a:lnTo>
                  <a:lnTo>
                    <a:pt x="20918" y="8660"/>
                  </a:lnTo>
                  <a:lnTo>
                    <a:pt x="20955" y="8525"/>
                  </a:lnTo>
                  <a:lnTo>
                    <a:pt x="20991" y="8391"/>
                  </a:lnTo>
                  <a:lnTo>
                    <a:pt x="21027" y="8256"/>
                  </a:lnTo>
                  <a:lnTo>
                    <a:pt x="21061" y="8121"/>
                  </a:lnTo>
                  <a:lnTo>
                    <a:pt x="21094" y="7986"/>
                  </a:lnTo>
                  <a:lnTo>
                    <a:pt x="21126" y="7851"/>
                  </a:lnTo>
                  <a:lnTo>
                    <a:pt x="21157" y="7717"/>
                  </a:lnTo>
                  <a:lnTo>
                    <a:pt x="21187" y="7582"/>
                  </a:lnTo>
                  <a:lnTo>
                    <a:pt x="21216" y="7447"/>
                  </a:lnTo>
                  <a:lnTo>
                    <a:pt x="21244" y="7279"/>
                  </a:lnTo>
                  <a:lnTo>
                    <a:pt x="21271" y="7144"/>
                  </a:lnTo>
                  <a:lnTo>
                    <a:pt x="21297" y="7009"/>
                  </a:lnTo>
                  <a:lnTo>
                    <a:pt x="21322" y="6874"/>
                  </a:lnTo>
                  <a:lnTo>
                    <a:pt x="21345" y="6739"/>
                  </a:lnTo>
                  <a:lnTo>
                    <a:pt x="21368" y="6605"/>
                  </a:lnTo>
                  <a:lnTo>
                    <a:pt x="21410" y="6335"/>
                  </a:lnTo>
                  <a:lnTo>
                    <a:pt x="21429" y="6200"/>
                  </a:lnTo>
                  <a:lnTo>
                    <a:pt x="21448" y="6032"/>
                  </a:lnTo>
                  <a:lnTo>
                    <a:pt x="21482" y="5762"/>
                  </a:lnTo>
                  <a:lnTo>
                    <a:pt x="21497" y="5627"/>
                  </a:lnTo>
                  <a:lnTo>
                    <a:pt x="21511" y="5493"/>
                  </a:lnTo>
                  <a:lnTo>
                    <a:pt x="21524" y="5358"/>
                  </a:lnTo>
                  <a:lnTo>
                    <a:pt x="21536" y="5223"/>
                  </a:lnTo>
                  <a:lnTo>
                    <a:pt x="21547" y="5055"/>
                  </a:lnTo>
                  <a:lnTo>
                    <a:pt x="21557" y="4920"/>
                  </a:lnTo>
                  <a:lnTo>
                    <a:pt x="21566" y="4785"/>
                  </a:lnTo>
                  <a:lnTo>
                    <a:pt x="21574" y="4650"/>
                  </a:lnTo>
                  <a:lnTo>
                    <a:pt x="21581" y="4515"/>
                  </a:lnTo>
                  <a:lnTo>
                    <a:pt x="21587" y="4381"/>
                  </a:lnTo>
                  <a:lnTo>
                    <a:pt x="21592" y="4212"/>
                  </a:lnTo>
                  <a:lnTo>
                    <a:pt x="21595" y="4077"/>
                  </a:lnTo>
                  <a:lnTo>
                    <a:pt x="21598" y="3943"/>
                  </a:lnTo>
                  <a:lnTo>
                    <a:pt x="21600" y="3673"/>
                  </a:lnTo>
                  <a:lnTo>
                    <a:pt x="21598" y="3403"/>
                  </a:lnTo>
                  <a:lnTo>
                    <a:pt x="21595" y="3235"/>
                  </a:lnTo>
                  <a:lnTo>
                    <a:pt x="21592" y="3100"/>
                  </a:lnTo>
                  <a:lnTo>
                    <a:pt x="21587" y="2965"/>
                  </a:lnTo>
                  <a:lnTo>
                    <a:pt x="21581" y="2831"/>
                  </a:lnTo>
                  <a:lnTo>
                    <a:pt x="21574" y="2696"/>
                  </a:lnTo>
                  <a:lnTo>
                    <a:pt x="21566" y="2561"/>
                  </a:lnTo>
                  <a:lnTo>
                    <a:pt x="21557" y="2393"/>
                  </a:lnTo>
                  <a:lnTo>
                    <a:pt x="21547" y="2258"/>
                  </a:lnTo>
                  <a:lnTo>
                    <a:pt x="21536" y="2123"/>
                  </a:lnTo>
                  <a:lnTo>
                    <a:pt x="21524" y="1988"/>
                  </a:lnTo>
                  <a:lnTo>
                    <a:pt x="21511" y="1853"/>
                  </a:lnTo>
                  <a:lnTo>
                    <a:pt x="21497" y="1719"/>
                  </a:lnTo>
                  <a:lnTo>
                    <a:pt x="21482" y="1584"/>
                  </a:lnTo>
                  <a:lnTo>
                    <a:pt x="21465" y="1415"/>
                  </a:lnTo>
                  <a:lnTo>
                    <a:pt x="21448" y="1280"/>
                  </a:lnTo>
                  <a:lnTo>
                    <a:pt x="21429" y="1146"/>
                  </a:lnTo>
                  <a:lnTo>
                    <a:pt x="21410" y="1011"/>
                  </a:lnTo>
                  <a:lnTo>
                    <a:pt x="21368" y="741"/>
                  </a:lnTo>
                  <a:lnTo>
                    <a:pt x="21345" y="607"/>
                  </a:lnTo>
                  <a:lnTo>
                    <a:pt x="21322" y="472"/>
                  </a:lnTo>
                  <a:lnTo>
                    <a:pt x="21297" y="337"/>
                  </a:lnTo>
                  <a:lnTo>
                    <a:pt x="21271" y="168"/>
                  </a:lnTo>
                  <a:lnTo>
                    <a:pt x="21244" y="34"/>
                  </a:lnTo>
                  <a:lnTo>
                    <a:pt x="21235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</p:grpSp>
      <p:sp>
        <p:nvSpPr>
          <p:cNvPr id="128" name="Фигура"/>
          <p:cNvSpPr/>
          <p:nvPr/>
        </p:nvSpPr>
        <p:spPr>
          <a:xfrm>
            <a:off x="-2" y="-1"/>
            <a:ext cx="2599734" cy="258210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819" y="0"/>
                </a:moveTo>
                <a:lnTo>
                  <a:pt x="0" y="0"/>
                </a:lnTo>
                <a:lnTo>
                  <a:pt x="0" y="19726"/>
                </a:lnTo>
                <a:lnTo>
                  <a:pt x="296" y="19890"/>
                </a:lnTo>
                <a:lnTo>
                  <a:pt x="502" y="19999"/>
                </a:lnTo>
                <a:lnTo>
                  <a:pt x="710" y="20104"/>
                </a:lnTo>
                <a:lnTo>
                  <a:pt x="919" y="20205"/>
                </a:lnTo>
                <a:lnTo>
                  <a:pt x="1129" y="20303"/>
                </a:lnTo>
                <a:lnTo>
                  <a:pt x="1340" y="20397"/>
                </a:lnTo>
                <a:lnTo>
                  <a:pt x="1552" y="20488"/>
                </a:lnTo>
                <a:lnTo>
                  <a:pt x="1766" y="20575"/>
                </a:lnTo>
                <a:lnTo>
                  <a:pt x="1981" y="20659"/>
                </a:lnTo>
                <a:lnTo>
                  <a:pt x="2196" y="20739"/>
                </a:lnTo>
                <a:lnTo>
                  <a:pt x="2413" y="20815"/>
                </a:lnTo>
                <a:lnTo>
                  <a:pt x="2631" y="20888"/>
                </a:lnTo>
                <a:lnTo>
                  <a:pt x="2849" y="20958"/>
                </a:lnTo>
                <a:lnTo>
                  <a:pt x="3068" y="21023"/>
                </a:lnTo>
                <a:lnTo>
                  <a:pt x="3289" y="21086"/>
                </a:lnTo>
                <a:lnTo>
                  <a:pt x="3509" y="21144"/>
                </a:lnTo>
                <a:lnTo>
                  <a:pt x="3731" y="21200"/>
                </a:lnTo>
                <a:lnTo>
                  <a:pt x="3953" y="21251"/>
                </a:lnTo>
                <a:lnTo>
                  <a:pt x="4176" y="21299"/>
                </a:lnTo>
                <a:lnTo>
                  <a:pt x="4400" y="21344"/>
                </a:lnTo>
                <a:lnTo>
                  <a:pt x="4624" y="21385"/>
                </a:lnTo>
                <a:lnTo>
                  <a:pt x="4848" y="21422"/>
                </a:lnTo>
                <a:lnTo>
                  <a:pt x="5073" y="21456"/>
                </a:lnTo>
                <a:lnTo>
                  <a:pt x="5299" y="21486"/>
                </a:lnTo>
                <a:lnTo>
                  <a:pt x="5525" y="21513"/>
                </a:lnTo>
                <a:lnTo>
                  <a:pt x="5751" y="21536"/>
                </a:lnTo>
                <a:lnTo>
                  <a:pt x="5977" y="21556"/>
                </a:lnTo>
                <a:lnTo>
                  <a:pt x="6204" y="21572"/>
                </a:lnTo>
                <a:lnTo>
                  <a:pt x="6430" y="21584"/>
                </a:lnTo>
                <a:lnTo>
                  <a:pt x="6657" y="21593"/>
                </a:lnTo>
                <a:lnTo>
                  <a:pt x="6884" y="21598"/>
                </a:lnTo>
                <a:lnTo>
                  <a:pt x="7111" y="21600"/>
                </a:lnTo>
                <a:lnTo>
                  <a:pt x="7338" y="21598"/>
                </a:lnTo>
                <a:lnTo>
                  <a:pt x="7565" y="21593"/>
                </a:lnTo>
                <a:lnTo>
                  <a:pt x="7792" y="21584"/>
                </a:lnTo>
                <a:lnTo>
                  <a:pt x="8019" y="21572"/>
                </a:lnTo>
                <a:lnTo>
                  <a:pt x="8245" y="21556"/>
                </a:lnTo>
                <a:lnTo>
                  <a:pt x="8472" y="21536"/>
                </a:lnTo>
                <a:lnTo>
                  <a:pt x="8698" y="21513"/>
                </a:lnTo>
                <a:lnTo>
                  <a:pt x="8924" y="21486"/>
                </a:lnTo>
                <a:lnTo>
                  <a:pt x="9149" y="21456"/>
                </a:lnTo>
                <a:lnTo>
                  <a:pt x="9374" y="21422"/>
                </a:lnTo>
                <a:lnTo>
                  <a:pt x="9598" y="21385"/>
                </a:lnTo>
                <a:lnTo>
                  <a:pt x="9823" y="21344"/>
                </a:lnTo>
                <a:lnTo>
                  <a:pt x="10046" y="21299"/>
                </a:lnTo>
                <a:lnTo>
                  <a:pt x="10269" y="21251"/>
                </a:lnTo>
                <a:lnTo>
                  <a:pt x="10491" y="21200"/>
                </a:lnTo>
                <a:lnTo>
                  <a:pt x="10713" y="21144"/>
                </a:lnTo>
                <a:lnTo>
                  <a:pt x="10934" y="21086"/>
                </a:lnTo>
                <a:lnTo>
                  <a:pt x="11154" y="21023"/>
                </a:lnTo>
                <a:lnTo>
                  <a:pt x="11373" y="20958"/>
                </a:lnTo>
                <a:lnTo>
                  <a:pt x="11592" y="20888"/>
                </a:lnTo>
                <a:lnTo>
                  <a:pt x="11809" y="20815"/>
                </a:lnTo>
                <a:lnTo>
                  <a:pt x="12026" y="20739"/>
                </a:lnTo>
                <a:lnTo>
                  <a:pt x="12242" y="20659"/>
                </a:lnTo>
                <a:lnTo>
                  <a:pt x="12456" y="20575"/>
                </a:lnTo>
                <a:lnTo>
                  <a:pt x="12670" y="20488"/>
                </a:lnTo>
                <a:lnTo>
                  <a:pt x="12882" y="20397"/>
                </a:lnTo>
                <a:lnTo>
                  <a:pt x="13094" y="20303"/>
                </a:lnTo>
                <a:lnTo>
                  <a:pt x="13304" y="20205"/>
                </a:lnTo>
                <a:lnTo>
                  <a:pt x="13513" y="20104"/>
                </a:lnTo>
                <a:lnTo>
                  <a:pt x="13720" y="19999"/>
                </a:lnTo>
                <a:lnTo>
                  <a:pt x="13926" y="19890"/>
                </a:lnTo>
                <a:lnTo>
                  <a:pt x="14131" y="19778"/>
                </a:lnTo>
                <a:lnTo>
                  <a:pt x="14334" y="19662"/>
                </a:lnTo>
                <a:lnTo>
                  <a:pt x="14536" y="19543"/>
                </a:lnTo>
                <a:lnTo>
                  <a:pt x="14737" y="19420"/>
                </a:lnTo>
                <a:lnTo>
                  <a:pt x="14935" y="19294"/>
                </a:lnTo>
                <a:lnTo>
                  <a:pt x="15133" y="19164"/>
                </a:lnTo>
                <a:lnTo>
                  <a:pt x="15328" y="19031"/>
                </a:lnTo>
                <a:lnTo>
                  <a:pt x="15522" y="18894"/>
                </a:lnTo>
                <a:lnTo>
                  <a:pt x="15714" y="18753"/>
                </a:lnTo>
                <a:lnTo>
                  <a:pt x="15904" y="18609"/>
                </a:lnTo>
                <a:lnTo>
                  <a:pt x="16093" y="18461"/>
                </a:lnTo>
                <a:lnTo>
                  <a:pt x="16279" y="18310"/>
                </a:lnTo>
                <a:lnTo>
                  <a:pt x="16464" y="18155"/>
                </a:lnTo>
                <a:lnTo>
                  <a:pt x="16646" y="17997"/>
                </a:lnTo>
                <a:lnTo>
                  <a:pt x="16827" y="17835"/>
                </a:lnTo>
                <a:lnTo>
                  <a:pt x="17006" y="17669"/>
                </a:lnTo>
                <a:lnTo>
                  <a:pt x="17182" y="17500"/>
                </a:lnTo>
                <a:lnTo>
                  <a:pt x="17356" y="17328"/>
                </a:lnTo>
                <a:lnTo>
                  <a:pt x="17528" y="17152"/>
                </a:lnTo>
                <a:lnTo>
                  <a:pt x="17696" y="16975"/>
                </a:lnTo>
                <a:lnTo>
                  <a:pt x="17860" y="16795"/>
                </a:lnTo>
                <a:lnTo>
                  <a:pt x="18021" y="16613"/>
                </a:lnTo>
                <a:lnTo>
                  <a:pt x="18178" y="16429"/>
                </a:lnTo>
                <a:lnTo>
                  <a:pt x="18332" y="16243"/>
                </a:lnTo>
                <a:lnTo>
                  <a:pt x="18482" y="16055"/>
                </a:lnTo>
                <a:lnTo>
                  <a:pt x="18629" y="15866"/>
                </a:lnTo>
                <a:lnTo>
                  <a:pt x="18772" y="15674"/>
                </a:lnTo>
                <a:lnTo>
                  <a:pt x="18912" y="15481"/>
                </a:lnTo>
                <a:lnTo>
                  <a:pt x="19048" y="15286"/>
                </a:lnTo>
                <a:lnTo>
                  <a:pt x="19180" y="15089"/>
                </a:lnTo>
                <a:lnTo>
                  <a:pt x="19309" y="14890"/>
                </a:lnTo>
                <a:lnTo>
                  <a:pt x="19435" y="14690"/>
                </a:lnTo>
                <a:lnTo>
                  <a:pt x="19557" y="14489"/>
                </a:lnTo>
                <a:lnTo>
                  <a:pt x="19675" y="14285"/>
                </a:lnTo>
                <a:lnTo>
                  <a:pt x="19790" y="14081"/>
                </a:lnTo>
                <a:lnTo>
                  <a:pt x="19901" y="13874"/>
                </a:lnTo>
                <a:lnTo>
                  <a:pt x="20009" y="13667"/>
                </a:lnTo>
                <a:lnTo>
                  <a:pt x="20114" y="13458"/>
                </a:lnTo>
                <a:lnTo>
                  <a:pt x="20214" y="13248"/>
                </a:lnTo>
                <a:lnTo>
                  <a:pt x="20312" y="13036"/>
                </a:lnTo>
                <a:lnTo>
                  <a:pt x="20405" y="12824"/>
                </a:lnTo>
                <a:lnTo>
                  <a:pt x="20495" y="12610"/>
                </a:lnTo>
                <a:lnTo>
                  <a:pt x="20582" y="12395"/>
                </a:lnTo>
                <a:lnTo>
                  <a:pt x="20665" y="12179"/>
                </a:lnTo>
                <a:lnTo>
                  <a:pt x="20745" y="11961"/>
                </a:lnTo>
                <a:lnTo>
                  <a:pt x="20821" y="11743"/>
                </a:lnTo>
                <a:lnTo>
                  <a:pt x="20893" y="11524"/>
                </a:lnTo>
                <a:lnTo>
                  <a:pt x="20962" y="11304"/>
                </a:lnTo>
                <a:lnTo>
                  <a:pt x="21027" y="11083"/>
                </a:lnTo>
                <a:lnTo>
                  <a:pt x="21089" y="10862"/>
                </a:lnTo>
                <a:lnTo>
                  <a:pt x="21148" y="10639"/>
                </a:lnTo>
                <a:lnTo>
                  <a:pt x="21202" y="10416"/>
                </a:lnTo>
                <a:lnTo>
                  <a:pt x="21254" y="10192"/>
                </a:lnTo>
                <a:lnTo>
                  <a:pt x="21301" y="9968"/>
                </a:lnTo>
                <a:lnTo>
                  <a:pt x="21345" y="9743"/>
                </a:lnTo>
                <a:lnTo>
                  <a:pt x="21386" y="9517"/>
                </a:lnTo>
                <a:lnTo>
                  <a:pt x="21423" y="9291"/>
                </a:lnTo>
                <a:lnTo>
                  <a:pt x="21457" y="9065"/>
                </a:lnTo>
                <a:lnTo>
                  <a:pt x="21487" y="8838"/>
                </a:lnTo>
                <a:lnTo>
                  <a:pt x="21513" y="8611"/>
                </a:lnTo>
                <a:lnTo>
                  <a:pt x="21536" y="8383"/>
                </a:lnTo>
                <a:lnTo>
                  <a:pt x="21556" y="8155"/>
                </a:lnTo>
                <a:lnTo>
                  <a:pt x="21572" y="7927"/>
                </a:lnTo>
                <a:lnTo>
                  <a:pt x="21584" y="7699"/>
                </a:lnTo>
                <a:lnTo>
                  <a:pt x="21593" y="7470"/>
                </a:lnTo>
                <a:lnTo>
                  <a:pt x="21598" y="7242"/>
                </a:lnTo>
                <a:lnTo>
                  <a:pt x="21600" y="7013"/>
                </a:lnTo>
                <a:lnTo>
                  <a:pt x="21598" y="6785"/>
                </a:lnTo>
                <a:lnTo>
                  <a:pt x="21593" y="6556"/>
                </a:lnTo>
                <a:lnTo>
                  <a:pt x="21584" y="6328"/>
                </a:lnTo>
                <a:lnTo>
                  <a:pt x="21572" y="6100"/>
                </a:lnTo>
                <a:lnTo>
                  <a:pt x="21556" y="5871"/>
                </a:lnTo>
                <a:lnTo>
                  <a:pt x="21536" y="5644"/>
                </a:lnTo>
                <a:lnTo>
                  <a:pt x="21513" y="5416"/>
                </a:lnTo>
                <a:lnTo>
                  <a:pt x="21487" y="5189"/>
                </a:lnTo>
                <a:lnTo>
                  <a:pt x="21457" y="4962"/>
                </a:lnTo>
                <a:lnTo>
                  <a:pt x="21423" y="4735"/>
                </a:lnTo>
                <a:lnTo>
                  <a:pt x="21386" y="4509"/>
                </a:lnTo>
                <a:lnTo>
                  <a:pt x="21345" y="4284"/>
                </a:lnTo>
                <a:lnTo>
                  <a:pt x="21301" y="4059"/>
                </a:lnTo>
                <a:lnTo>
                  <a:pt x="21254" y="3834"/>
                </a:lnTo>
                <a:lnTo>
                  <a:pt x="21202" y="3610"/>
                </a:lnTo>
                <a:lnTo>
                  <a:pt x="21148" y="3387"/>
                </a:lnTo>
                <a:lnTo>
                  <a:pt x="21089" y="3165"/>
                </a:lnTo>
                <a:lnTo>
                  <a:pt x="21027" y="2943"/>
                </a:lnTo>
                <a:lnTo>
                  <a:pt x="20962" y="2722"/>
                </a:lnTo>
                <a:lnTo>
                  <a:pt x="20893" y="2502"/>
                </a:lnTo>
                <a:lnTo>
                  <a:pt x="20821" y="2283"/>
                </a:lnTo>
                <a:lnTo>
                  <a:pt x="20745" y="2065"/>
                </a:lnTo>
                <a:lnTo>
                  <a:pt x="20665" y="1848"/>
                </a:lnTo>
                <a:lnTo>
                  <a:pt x="20582" y="1632"/>
                </a:lnTo>
                <a:lnTo>
                  <a:pt x="20495" y="1417"/>
                </a:lnTo>
                <a:lnTo>
                  <a:pt x="20405" y="1203"/>
                </a:lnTo>
                <a:lnTo>
                  <a:pt x="20312" y="990"/>
                </a:lnTo>
                <a:lnTo>
                  <a:pt x="20214" y="779"/>
                </a:lnTo>
                <a:lnTo>
                  <a:pt x="20114" y="569"/>
                </a:lnTo>
                <a:lnTo>
                  <a:pt x="20009" y="360"/>
                </a:lnTo>
                <a:lnTo>
                  <a:pt x="19901" y="152"/>
                </a:lnTo>
                <a:lnTo>
                  <a:pt x="19819" y="0"/>
                </a:lnTo>
                <a:close/>
              </a:path>
            </a:pathLst>
          </a:custGeom>
          <a:solidFill>
            <a:srgbClr val="E6F6FF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29" name="Фигура"/>
          <p:cNvSpPr/>
          <p:nvPr/>
        </p:nvSpPr>
        <p:spPr>
          <a:xfrm>
            <a:off x="508198" y="505119"/>
            <a:ext cx="666556" cy="666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237" y="0"/>
                </a:moveTo>
                <a:lnTo>
                  <a:pt x="10363" y="0"/>
                </a:lnTo>
                <a:lnTo>
                  <a:pt x="9492" y="70"/>
                </a:lnTo>
                <a:lnTo>
                  <a:pt x="8628" y="210"/>
                </a:lnTo>
                <a:lnTo>
                  <a:pt x="7775" y="421"/>
                </a:lnTo>
                <a:lnTo>
                  <a:pt x="6939" y="702"/>
                </a:lnTo>
                <a:lnTo>
                  <a:pt x="6123" y="1053"/>
                </a:lnTo>
                <a:lnTo>
                  <a:pt x="5332" y="1474"/>
                </a:lnTo>
                <a:lnTo>
                  <a:pt x="4571" y="1965"/>
                </a:lnTo>
                <a:lnTo>
                  <a:pt x="3845" y="2526"/>
                </a:lnTo>
                <a:lnTo>
                  <a:pt x="3157" y="3158"/>
                </a:lnTo>
                <a:lnTo>
                  <a:pt x="2526" y="3845"/>
                </a:lnTo>
                <a:lnTo>
                  <a:pt x="1965" y="4571"/>
                </a:lnTo>
                <a:lnTo>
                  <a:pt x="1473" y="5332"/>
                </a:lnTo>
                <a:lnTo>
                  <a:pt x="1052" y="6123"/>
                </a:lnTo>
                <a:lnTo>
                  <a:pt x="702" y="6939"/>
                </a:lnTo>
                <a:lnTo>
                  <a:pt x="421" y="7776"/>
                </a:lnTo>
                <a:lnTo>
                  <a:pt x="210" y="8628"/>
                </a:lnTo>
                <a:lnTo>
                  <a:pt x="70" y="9492"/>
                </a:lnTo>
                <a:lnTo>
                  <a:pt x="0" y="10363"/>
                </a:lnTo>
                <a:lnTo>
                  <a:pt x="0" y="11237"/>
                </a:lnTo>
                <a:lnTo>
                  <a:pt x="70" y="12108"/>
                </a:lnTo>
                <a:lnTo>
                  <a:pt x="210" y="12972"/>
                </a:lnTo>
                <a:lnTo>
                  <a:pt x="421" y="13825"/>
                </a:lnTo>
                <a:lnTo>
                  <a:pt x="702" y="14661"/>
                </a:lnTo>
                <a:lnTo>
                  <a:pt x="1052" y="15477"/>
                </a:lnTo>
                <a:lnTo>
                  <a:pt x="1473" y="16268"/>
                </a:lnTo>
                <a:lnTo>
                  <a:pt x="1965" y="17029"/>
                </a:lnTo>
                <a:lnTo>
                  <a:pt x="2526" y="17755"/>
                </a:lnTo>
                <a:lnTo>
                  <a:pt x="3157" y="18443"/>
                </a:lnTo>
                <a:lnTo>
                  <a:pt x="3845" y="19074"/>
                </a:lnTo>
                <a:lnTo>
                  <a:pt x="4571" y="19635"/>
                </a:lnTo>
                <a:lnTo>
                  <a:pt x="5332" y="20127"/>
                </a:lnTo>
                <a:lnTo>
                  <a:pt x="6123" y="20548"/>
                </a:lnTo>
                <a:lnTo>
                  <a:pt x="6939" y="20898"/>
                </a:lnTo>
                <a:lnTo>
                  <a:pt x="7775" y="21179"/>
                </a:lnTo>
                <a:lnTo>
                  <a:pt x="8628" y="21389"/>
                </a:lnTo>
                <a:lnTo>
                  <a:pt x="9492" y="21530"/>
                </a:lnTo>
                <a:lnTo>
                  <a:pt x="10363" y="21600"/>
                </a:lnTo>
                <a:lnTo>
                  <a:pt x="11237" y="21600"/>
                </a:lnTo>
                <a:lnTo>
                  <a:pt x="12108" y="21530"/>
                </a:lnTo>
                <a:lnTo>
                  <a:pt x="12972" y="21389"/>
                </a:lnTo>
                <a:lnTo>
                  <a:pt x="13824" y="21179"/>
                </a:lnTo>
                <a:lnTo>
                  <a:pt x="14661" y="20898"/>
                </a:lnTo>
                <a:lnTo>
                  <a:pt x="15477" y="20548"/>
                </a:lnTo>
                <a:lnTo>
                  <a:pt x="16268" y="20127"/>
                </a:lnTo>
                <a:lnTo>
                  <a:pt x="17029" y="19635"/>
                </a:lnTo>
                <a:lnTo>
                  <a:pt x="17755" y="19074"/>
                </a:lnTo>
                <a:lnTo>
                  <a:pt x="18442" y="18443"/>
                </a:lnTo>
                <a:lnTo>
                  <a:pt x="19074" y="17755"/>
                </a:lnTo>
                <a:lnTo>
                  <a:pt x="19635" y="17029"/>
                </a:lnTo>
                <a:lnTo>
                  <a:pt x="20127" y="16268"/>
                </a:lnTo>
                <a:lnTo>
                  <a:pt x="20547" y="15477"/>
                </a:lnTo>
                <a:lnTo>
                  <a:pt x="20898" y="14661"/>
                </a:lnTo>
                <a:lnTo>
                  <a:pt x="21179" y="13825"/>
                </a:lnTo>
                <a:lnTo>
                  <a:pt x="21389" y="12972"/>
                </a:lnTo>
                <a:lnTo>
                  <a:pt x="21530" y="12108"/>
                </a:lnTo>
                <a:lnTo>
                  <a:pt x="21600" y="11237"/>
                </a:lnTo>
                <a:lnTo>
                  <a:pt x="21600" y="10363"/>
                </a:lnTo>
                <a:lnTo>
                  <a:pt x="21530" y="9492"/>
                </a:lnTo>
                <a:lnTo>
                  <a:pt x="21389" y="8628"/>
                </a:lnTo>
                <a:lnTo>
                  <a:pt x="21179" y="7776"/>
                </a:lnTo>
                <a:lnTo>
                  <a:pt x="20898" y="6939"/>
                </a:lnTo>
                <a:lnTo>
                  <a:pt x="20547" y="6123"/>
                </a:lnTo>
                <a:lnTo>
                  <a:pt x="20127" y="5332"/>
                </a:lnTo>
                <a:lnTo>
                  <a:pt x="19635" y="4571"/>
                </a:lnTo>
                <a:lnTo>
                  <a:pt x="19074" y="3845"/>
                </a:lnTo>
                <a:lnTo>
                  <a:pt x="18442" y="3158"/>
                </a:lnTo>
                <a:lnTo>
                  <a:pt x="17755" y="2526"/>
                </a:lnTo>
                <a:lnTo>
                  <a:pt x="17029" y="1965"/>
                </a:lnTo>
                <a:lnTo>
                  <a:pt x="16268" y="1474"/>
                </a:lnTo>
                <a:lnTo>
                  <a:pt x="15477" y="1053"/>
                </a:lnTo>
                <a:lnTo>
                  <a:pt x="14661" y="702"/>
                </a:lnTo>
                <a:lnTo>
                  <a:pt x="13824" y="421"/>
                </a:lnTo>
                <a:lnTo>
                  <a:pt x="12972" y="210"/>
                </a:lnTo>
                <a:lnTo>
                  <a:pt x="12108" y="70"/>
                </a:lnTo>
                <a:lnTo>
                  <a:pt x="11237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30" name="Прямоугольник"/>
          <p:cNvSpPr/>
          <p:nvPr/>
        </p:nvSpPr>
        <p:spPr>
          <a:xfrm>
            <a:off x="673098" y="711150"/>
            <a:ext cx="361953" cy="266683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31" name="Прямоугольник"/>
          <p:cNvSpPr/>
          <p:nvPr/>
        </p:nvSpPr>
        <p:spPr>
          <a:xfrm>
            <a:off x="444500" y="6247960"/>
            <a:ext cx="946150" cy="298432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32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914400" y="2125977"/>
            <a:ext cx="10363201" cy="60786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3900">
                <a:solidFill>
                  <a:srgbClr val="40A2D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3" name="Уровень текста 1…"/>
          <p:cNvSpPr>
            <a:spLocks noGrp="1" noEditPoints="1"/>
          </p:cNvSpPr>
          <p:nvPr>
            <p:ph type="body" sz="quarter" idx="1"/>
          </p:nvPr>
        </p:nvSpPr>
        <p:spPr>
          <a:xfrm>
            <a:off x="1828800" y="3840479"/>
            <a:ext cx="8534400" cy="3770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4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Группа"/>
          <p:cNvGrpSpPr/>
          <p:nvPr/>
        </p:nvGrpSpPr>
        <p:grpSpPr>
          <a:xfrm>
            <a:off x="-1" y="3794"/>
            <a:ext cx="5013033" cy="5008345"/>
            <a:chOff x="0" y="-1"/>
            <a:chExt cx="5013031" cy="5008343"/>
          </a:xfrm>
        </p:grpSpPr>
        <p:sp>
          <p:nvSpPr>
            <p:cNvPr id="141" name="Фигура"/>
            <p:cNvSpPr/>
            <p:nvPr/>
          </p:nvSpPr>
          <p:spPr>
            <a:xfrm>
              <a:off x="585382" y="4995640"/>
              <a:ext cx="512189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9" y="21600"/>
                  </a:lnTo>
                  <a:lnTo>
                    <a:pt x="20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42" name="Фигура"/>
            <p:cNvSpPr/>
            <p:nvPr/>
          </p:nvSpPr>
          <p:spPr>
            <a:xfrm>
              <a:off x="457578" y="4987938"/>
              <a:ext cx="767797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898" y="21600"/>
                  </a:lnTo>
                  <a:lnTo>
                    <a:pt x="2070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43" name="Фигура"/>
            <p:cNvSpPr/>
            <p:nvPr/>
          </p:nvSpPr>
          <p:spPr>
            <a:xfrm>
              <a:off x="393779" y="4980236"/>
              <a:ext cx="895394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769" y="21600"/>
                  </a:lnTo>
                  <a:lnTo>
                    <a:pt x="2083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44" name="Фигура"/>
            <p:cNvSpPr/>
            <p:nvPr/>
          </p:nvSpPr>
          <p:spPr>
            <a:xfrm>
              <a:off x="330066" y="4972536"/>
              <a:ext cx="1022821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673" y="21600"/>
                  </a:lnTo>
                  <a:lnTo>
                    <a:pt x="2092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45" name="Фигура"/>
            <p:cNvSpPr/>
            <p:nvPr/>
          </p:nvSpPr>
          <p:spPr>
            <a:xfrm>
              <a:off x="266450" y="4964834"/>
              <a:ext cx="1150053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97" y="21600"/>
                  </a:lnTo>
                  <a:lnTo>
                    <a:pt x="210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46" name="Фигура"/>
            <p:cNvSpPr/>
            <p:nvPr/>
          </p:nvSpPr>
          <p:spPr>
            <a:xfrm>
              <a:off x="202942" y="4957133"/>
              <a:ext cx="1277068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37" y="21600"/>
                  </a:lnTo>
                  <a:lnTo>
                    <a:pt x="210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47" name="Фигура"/>
            <p:cNvSpPr/>
            <p:nvPr/>
          </p:nvSpPr>
          <p:spPr>
            <a:xfrm>
              <a:off x="76304" y="4936528"/>
              <a:ext cx="1530343" cy="2310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0" y="21600"/>
                  </a:lnTo>
                  <a:lnTo>
                    <a:pt x="2026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48" name="Фигура"/>
            <p:cNvSpPr/>
            <p:nvPr/>
          </p:nvSpPr>
          <p:spPr>
            <a:xfrm>
              <a:off x="-1" y="-2"/>
              <a:ext cx="5013033" cy="493653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235" y="0"/>
                  </a:moveTo>
                  <a:lnTo>
                    <a:pt x="0" y="0"/>
                  </a:lnTo>
                  <a:lnTo>
                    <a:pt x="0" y="21533"/>
                  </a:lnTo>
                  <a:lnTo>
                    <a:pt x="57" y="21566"/>
                  </a:lnTo>
                  <a:lnTo>
                    <a:pt x="193" y="21600"/>
                  </a:lnTo>
                  <a:lnTo>
                    <a:pt x="7059" y="21600"/>
                  </a:lnTo>
                  <a:lnTo>
                    <a:pt x="8810" y="21162"/>
                  </a:lnTo>
                  <a:lnTo>
                    <a:pt x="8943" y="21095"/>
                  </a:lnTo>
                  <a:lnTo>
                    <a:pt x="9341" y="20993"/>
                  </a:lnTo>
                  <a:lnTo>
                    <a:pt x="9473" y="20926"/>
                  </a:lnTo>
                  <a:lnTo>
                    <a:pt x="9605" y="20892"/>
                  </a:lnTo>
                  <a:lnTo>
                    <a:pt x="9736" y="20825"/>
                  </a:lnTo>
                  <a:lnTo>
                    <a:pt x="9868" y="20791"/>
                  </a:lnTo>
                  <a:lnTo>
                    <a:pt x="9999" y="20724"/>
                  </a:lnTo>
                  <a:lnTo>
                    <a:pt x="10129" y="20690"/>
                  </a:lnTo>
                  <a:lnTo>
                    <a:pt x="10259" y="20623"/>
                  </a:lnTo>
                  <a:lnTo>
                    <a:pt x="10389" y="20589"/>
                  </a:lnTo>
                  <a:lnTo>
                    <a:pt x="10519" y="20522"/>
                  </a:lnTo>
                  <a:lnTo>
                    <a:pt x="10648" y="20488"/>
                  </a:lnTo>
                  <a:lnTo>
                    <a:pt x="10906" y="20353"/>
                  </a:lnTo>
                  <a:lnTo>
                    <a:pt x="11034" y="20320"/>
                  </a:lnTo>
                  <a:lnTo>
                    <a:pt x="11796" y="19915"/>
                  </a:lnTo>
                  <a:lnTo>
                    <a:pt x="11922" y="19881"/>
                  </a:lnTo>
                  <a:lnTo>
                    <a:pt x="12172" y="19747"/>
                  </a:lnTo>
                  <a:lnTo>
                    <a:pt x="12296" y="19646"/>
                  </a:lnTo>
                  <a:lnTo>
                    <a:pt x="13034" y="19241"/>
                  </a:lnTo>
                  <a:lnTo>
                    <a:pt x="13155" y="19140"/>
                  </a:lnTo>
                  <a:lnTo>
                    <a:pt x="13396" y="19005"/>
                  </a:lnTo>
                  <a:lnTo>
                    <a:pt x="13516" y="18904"/>
                  </a:lnTo>
                  <a:lnTo>
                    <a:pt x="13635" y="18837"/>
                  </a:lnTo>
                  <a:lnTo>
                    <a:pt x="13754" y="18736"/>
                  </a:lnTo>
                  <a:lnTo>
                    <a:pt x="13872" y="18668"/>
                  </a:lnTo>
                  <a:lnTo>
                    <a:pt x="13990" y="18567"/>
                  </a:lnTo>
                  <a:lnTo>
                    <a:pt x="14108" y="18500"/>
                  </a:lnTo>
                  <a:lnTo>
                    <a:pt x="14224" y="18399"/>
                  </a:lnTo>
                  <a:lnTo>
                    <a:pt x="14341" y="18331"/>
                  </a:lnTo>
                  <a:lnTo>
                    <a:pt x="14456" y="18230"/>
                  </a:lnTo>
                  <a:lnTo>
                    <a:pt x="14572" y="18163"/>
                  </a:lnTo>
                  <a:lnTo>
                    <a:pt x="14914" y="17860"/>
                  </a:lnTo>
                  <a:lnTo>
                    <a:pt x="15027" y="17792"/>
                  </a:lnTo>
                  <a:lnTo>
                    <a:pt x="15473" y="17388"/>
                  </a:lnTo>
                  <a:lnTo>
                    <a:pt x="15801" y="17085"/>
                  </a:lnTo>
                  <a:lnTo>
                    <a:pt x="16124" y="16781"/>
                  </a:lnTo>
                  <a:lnTo>
                    <a:pt x="16335" y="16579"/>
                  </a:lnTo>
                  <a:lnTo>
                    <a:pt x="16440" y="16478"/>
                  </a:lnTo>
                  <a:lnTo>
                    <a:pt x="16544" y="16343"/>
                  </a:lnTo>
                  <a:lnTo>
                    <a:pt x="16647" y="16242"/>
                  </a:lnTo>
                  <a:lnTo>
                    <a:pt x="16849" y="16040"/>
                  </a:lnTo>
                  <a:lnTo>
                    <a:pt x="16948" y="15905"/>
                  </a:lnTo>
                  <a:lnTo>
                    <a:pt x="17047" y="15804"/>
                  </a:lnTo>
                  <a:lnTo>
                    <a:pt x="17144" y="15703"/>
                  </a:lnTo>
                  <a:lnTo>
                    <a:pt x="17240" y="15602"/>
                  </a:lnTo>
                  <a:lnTo>
                    <a:pt x="17336" y="15467"/>
                  </a:lnTo>
                  <a:lnTo>
                    <a:pt x="17430" y="15366"/>
                  </a:lnTo>
                  <a:lnTo>
                    <a:pt x="17523" y="15231"/>
                  </a:lnTo>
                  <a:lnTo>
                    <a:pt x="17615" y="15130"/>
                  </a:lnTo>
                  <a:lnTo>
                    <a:pt x="17706" y="15029"/>
                  </a:lnTo>
                  <a:lnTo>
                    <a:pt x="17796" y="14894"/>
                  </a:lnTo>
                  <a:lnTo>
                    <a:pt x="17885" y="14793"/>
                  </a:lnTo>
                  <a:lnTo>
                    <a:pt x="17973" y="14658"/>
                  </a:lnTo>
                  <a:lnTo>
                    <a:pt x="18060" y="14557"/>
                  </a:lnTo>
                  <a:lnTo>
                    <a:pt x="18146" y="14422"/>
                  </a:lnTo>
                  <a:lnTo>
                    <a:pt x="18231" y="14321"/>
                  </a:lnTo>
                  <a:lnTo>
                    <a:pt x="18314" y="14187"/>
                  </a:lnTo>
                  <a:lnTo>
                    <a:pt x="18397" y="14085"/>
                  </a:lnTo>
                  <a:lnTo>
                    <a:pt x="18479" y="13951"/>
                  </a:lnTo>
                  <a:lnTo>
                    <a:pt x="18559" y="13816"/>
                  </a:lnTo>
                  <a:lnTo>
                    <a:pt x="18639" y="13715"/>
                  </a:lnTo>
                  <a:lnTo>
                    <a:pt x="18717" y="13580"/>
                  </a:lnTo>
                  <a:lnTo>
                    <a:pt x="18795" y="13479"/>
                  </a:lnTo>
                  <a:lnTo>
                    <a:pt x="18871" y="13344"/>
                  </a:lnTo>
                  <a:lnTo>
                    <a:pt x="18946" y="13209"/>
                  </a:lnTo>
                  <a:lnTo>
                    <a:pt x="19020" y="13108"/>
                  </a:lnTo>
                  <a:lnTo>
                    <a:pt x="19094" y="12973"/>
                  </a:lnTo>
                  <a:lnTo>
                    <a:pt x="19166" y="12839"/>
                  </a:lnTo>
                  <a:lnTo>
                    <a:pt x="19237" y="12738"/>
                  </a:lnTo>
                  <a:lnTo>
                    <a:pt x="19307" y="12603"/>
                  </a:lnTo>
                  <a:lnTo>
                    <a:pt x="19376" y="12468"/>
                  </a:lnTo>
                  <a:lnTo>
                    <a:pt x="19444" y="12333"/>
                  </a:lnTo>
                  <a:lnTo>
                    <a:pt x="19511" y="12232"/>
                  </a:lnTo>
                  <a:lnTo>
                    <a:pt x="19576" y="12097"/>
                  </a:lnTo>
                  <a:lnTo>
                    <a:pt x="19641" y="11963"/>
                  </a:lnTo>
                  <a:lnTo>
                    <a:pt x="19705" y="11828"/>
                  </a:lnTo>
                  <a:lnTo>
                    <a:pt x="19767" y="11693"/>
                  </a:lnTo>
                  <a:lnTo>
                    <a:pt x="19829" y="11592"/>
                  </a:lnTo>
                  <a:lnTo>
                    <a:pt x="19890" y="11457"/>
                  </a:lnTo>
                  <a:lnTo>
                    <a:pt x="19949" y="11322"/>
                  </a:lnTo>
                  <a:lnTo>
                    <a:pt x="20007" y="11188"/>
                  </a:lnTo>
                  <a:lnTo>
                    <a:pt x="20065" y="11053"/>
                  </a:lnTo>
                  <a:lnTo>
                    <a:pt x="20121" y="10918"/>
                  </a:lnTo>
                  <a:lnTo>
                    <a:pt x="20176" y="10783"/>
                  </a:lnTo>
                  <a:lnTo>
                    <a:pt x="20231" y="10682"/>
                  </a:lnTo>
                  <a:lnTo>
                    <a:pt x="20284" y="10547"/>
                  </a:lnTo>
                  <a:lnTo>
                    <a:pt x="20336" y="10412"/>
                  </a:lnTo>
                  <a:lnTo>
                    <a:pt x="20387" y="10278"/>
                  </a:lnTo>
                  <a:lnTo>
                    <a:pt x="20437" y="10143"/>
                  </a:lnTo>
                  <a:lnTo>
                    <a:pt x="20486" y="10008"/>
                  </a:lnTo>
                  <a:lnTo>
                    <a:pt x="20534" y="9873"/>
                  </a:lnTo>
                  <a:lnTo>
                    <a:pt x="20581" y="9739"/>
                  </a:lnTo>
                  <a:lnTo>
                    <a:pt x="20627" y="9604"/>
                  </a:lnTo>
                  <a:lnTo>
                    <a:pt x="20715" y="9334"/>
                  </a:lnTo>
                  <a:lnTo>
                    <a:pt x="20758" y="9199"/>
                  </a:lnTo>
                  <a:lnTo>
                    <a:pt x="20799" y="9065"/>
                  </a:lnTo>
                  <a:lnTo>
                    <a:pt x="20840" y="8930"/>
                  </a:lnTo>
                  <a:lnTo>
                    <a:pt x="20918" y="8660"/>
                  </a:lnTo>
                  <a:lnTo>
                    <a:pt x="20955" y="8525"/>
                  </a:lnTo>
                  <a:lnTo>
                    <a:pt x="20991" y="8391"/>
                  </a:lnTo>
                  <a:lnTo>
                    <a:pt x="21027" y="8256"/>
                  </a:lnTo>
                  <a:lnTo>
                    <a:pt x="21061" y="8121"/>
                  </a:lnTo>
                  <a:lnTo>
                    <a:pt x="21094" y="7986"/>
                  </a:lnTo>
                  <a:lnTo>
                    <a:pt x="21126" y="7851"/>
                  </a:lnTo>
                  <a:lnTo>
                    <a:pt x="21157" y="7717"/>
                  </a:lnTo>
                  <a:lnTo>
                    <a:pt x="21187" y="7582"/>
                  </a:lnTo>
                  <a:lnTo>
                    <a:pt x="21216" y="7447"/>
                  </a:lnTo>
                  <a:lnTo>
                    <a:pt x="21244" y="7279"/>
                  </a:lnTo>
                  <a:lnTo>
                    <a:pt x="21271" y="7144"/>
                  </a:lnTo>
                  <a:lnTo>
                    <a:pt x="21297" y="7009"/>
                  </a:lnTo>
                  <a:lnTo>
                    <a:pt x="21322" y="6874"/>
                  </a:lnTo>
                  <a:lnTo>
                    <a:pt x="21345" y="6739"/>
                  </a:lnTo>
                  <a:lnTo>
                    <a:pt x="21368" y="6605"/>
                  </a:lnTo>
                  <a:lnTo>
                    <a:pt x="21410" y="6335"/>
                  </a:lnTo>
                  <a:lnTo>
                    <a:pt x="21429" y="6200"/>
                  </a:lnTo>
                  <a:lnTo>
                    <a:pt x="21448" y="6032"/>
                  </a:lnTo>
                  <a:lnTo>
                    <a:pt x="21482" y="5762"/>
                  </a:lnTo>
                  <a:lnTo>
                    <a:pt x="21497" y="5627"/>
                  </a:lnTo>
                  <a:lnTo>
                    <a:pt x="21511" y="5493"/>
                  </a:lnTo>
                  <a:lnTo>
                    <a:pt x="21524" y="5358"/>
                  </a:lnTo>
                  <a:lnTo>
                    <a:pt x="21536" y="5223"/>
                  </a:lnTo>
                  <a:lnTo>
                    <a:pt x="21547" y="5055"/>
                  </a:lnTo>
                  <a:lnTo>
                    <a:pt x="21557" y="4920"/>
                  </a:lnTo>
                  <a:lnTo>
                    <a:pt x="21566" y="4785"/>
                  </a:lnTo>
                  <a:lnTo>
                    <a:pt x="21574" y="4650"/>
                  </a:lnTo>
                  <a:lnTo>
                    <a:pt x="21581" y="4515"/>
                  </a:lnTo>
                  <a:lnTo>
                    <a:pt x="21587" y="4381"/>
                  </a:lnTo>
                  <a:lnTo>
                    <a:pt x="21592" y="4212"/>
                  </a:lnTo>
                  <a:lnTo>
                    <a:pt x="21595" y="4077"/>
                  </a:lnTo>
                  <a:lnTo>
                    <a:pt x="21598" y="3943"/>
                  </a:lnTo>
                  <a:lnTo>
                    <a:pt x="21600" y="3673"/>
                  </a:lnTo>
                  <a:lnTo>
                    <a:pt x="21598" y="3403"/>
                  </a:lnTo>
                  <a:lnTo>
                    <a:pt x="21595" y="3235"/>
                  </a:lnTo>
                  <a:lnTo>
                    <a:pt x="21592" y="3100"/>
                  </a:lnTo>
                  <a:lnTo>
                    <a:pt x="21587" y="2965"/>
                  </a:lnTo>
                  <a:lnTo>
                    <a:pt x="21581" y="2831"/>
                  </a:lnTo>
                  <a:lnTo>
                    <a:pt x="21574" y="2696"/>
                  </a:lnTo>
                  <a:lnTo>
                    <a:pt x="21566" y="2561"/>
                  </a:lnTo>
                  <a:lnTo>
                    <a:pt x="21557" y="2393"/>
                  </a:lnTo>
                  <a:lnTo>
                    <a:pt x="21547" y="2258"/>
                  </a:lnTo>
                  <a:lnTo>
                    <a:pt x="21536" y="2123"/>
                  </a:lnTo>
                  <a:lnTo>
                    <a:pt x="21524" y="1988"/>
                  </a:lnTo>
                  <a:lnTo>
                    <a:pt x="21511" y="1853"/>
                  </a:lnTo>
                  <a:lnTo>
                    <a:pt x="21497" y="1719"/>
                  </a:lnTo>
                  <a:lnTo>
                    <a:pt x="21482" y="1584"/>
                  </a:lnTo>
                  <a:lnTo>
                    <a:pt x="21465" y="1415"/>
                  </a:lnTo>
                  <a:lnTo>
                    <a:pt x="21448" y="1280"/>
                  </a:lnTo>
                  <a:lnTo>
                    <a:pt x="21429" y="1146"/>
                  </a:lnTo>
                  <a:lnTo>
                    <a:pt x="21410" y="1011"/>
                  </a:lnTo>
                  <a:lnTo>
                    <a:pt x="21368" y="741"/>
                  </a:lnTo>
                  <a:lnTo>
                    <a:pt x="21345" y="607"/>
                  </a:lnTo>
                  <a:lnTo>
                    <a:pt x="21322" y="472"/>
                  </a:lnTo>
                  <a:lnTo>
                    <a:pt x="21297" y="337"/>
                  </a:lnTo>
                  <a:lnTo>
                    <a:pt x="21271" y="168"/>
                  </a:lnTo>
                  <a:lnTo>
                    <a:pt x="21244" y="34"/>
                  </a:lnTo>
                  <a:lnTo>
                    <a:pt x="21235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</p:grpSp>
      <p:sp>
        <p:nvSpPr>
          <p:cNvPr id="150" name="Фигура"/>
          <p:cNvSpPr/>
          <p:nvPr/>
        </p:nvSpPr>
        <p:spPr>
          <a:xfrm>
            <a:off x="-2" y="-1"/>
            <a:ext cx="2599734" cy="258210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819" y="0"/>
                </a:moveTo>
                <a:lnTo>
                  <a:pt x="0" y="0"/>
                </a:lnTo>
                <a:lnTo>
                  <a:pt x="0" y="19726"/>
                </a:lnTo>
                <a:lnTo>
                  <a:pt x="296" y="19890"/>
                </a:lnTo>
                <a:lnTo>
                  <a:pt x="502" y="19999"/>
                </a:lnTo>
                <a:lnTo>
                  <a:pt x="710" y="20104"/>
                </a:lnTo>
                <a:lnTo>
                  <a:pt x="919" y="20205"/>
                </a:lnTo>
                <a:lnTo>
                  <a:pt x="1129" y="20303"/>
                </a:lnTo>
                <a:lnTo>
                  <a:pt x="1340" y="20397"/>
                </a:lnTo>
                <a:lnTo>
                  <a:pt x="1552" y="20488"/>
                </a:lnTo>
                <a:lnTo>
                  <a:pt x="1766" y="20575"/>
                </a:lnTo>
                <a:lnTo>
                  <a:pt x="1981" y="20659"/>
                </a:lnTo>
                <a:lnTo>
                  <a:pt x="2196" y="20739"/>
                </a:lnTo>
                <a:lnTo>
                  <a:pt x="2413" y="20815"/>
                </a:lnTo>
                <a:lnTo>
                  <a:pt x="2631" y="20888"/>
                </a:lnTo>
                <a:lnTo>
                  <a:pt x="2849" y="20958"/>
                </a:lnTo>
                <a:lnTo>
                  <a:pt x="3068" y="21023"/>
                </a:lnTo>
                <a:lnTo>
                  <a:pt x="3289" y="21086"/>
                </a:lnTo>
                <a:lnTo>
                  <a:pt x="3509" y="21144"/>
                </a:lnTo>
                <a:lnTo>
                  <a:pt x="3731" y="21200"/>
                </a:lnTo>
                <a:lnTo>
                  <a:pt x="3953" y="21251"/>
                </a:lnTo>
                <a:lnTo>
                  <a:pt x="4176" y="21299"/>
                </a:lnTo>
                <a:lnTo>
                  <a:pt x="4400" y="21344"/>
                </a:lnTo>
                <a:lnTo>
                  <a:pt x="4624" y="21385"/>
                </a:lnTo>
                <a:lnTo>
                  <a:pt x="4848" y="21422"/>
                </a:lnTo>
                <a:lnTo>
                  <a:pt x="5073" y="21456"/>
                </a:lnTo>
                <a:lnTo>
                  <a:pt x="5299" y="21486"/>
                </a:lnTo>
                <a:lnTo>
                  <a:pt x="5525" y="21513"/>
                </a:lnTo>
                <a:lnTo>
                  <a:pt x="5751" y="21536"/>
                </a:lnTo>
                <a:lnTo>
                  <a:pt x="5977" y="21556"/>
                </a:lnTo>
                <a:lnTo>
                  <a:pt x="6204" y="21572"/>
                </a:lnTo>
                <a:lnTo>
                  <a:pt x="6430" y="21584"/>
                </a:lnTo>
                <a:lnTo>
                  <a:pt x="6657" y="21593"/>
                </a:lnTo>
                <a:lnTo>
                  <a:pt x="6884" y="21598"/>
                </a:lnTo>
                <a:lnTo>
                  <a:pt x="7111" y="21600"/>
                </a:lnTo>
                <a:lnTo>
                  <a:pt x="7338" y="21598"/>
                </a:lnTo>
                <a:lnTo>
                  <a:pt x="7565" y="21593"/>
                </a:lnTo>
                <a:lnTo>
                  <a:pt x="7792" y="21584"/>
                </a:lnTo>
                <a:lnTo>
                  <a:pt x="8019" y="21572"/>
                </a:lnTo>
                <a:lnTo>
                  <a:pt x="8245" y="21556"/>
                </a:lnTo>
                <a:lnTo>
                  <a:pt x="8472" y="21536"/>
                </a:lnTo>
                <a:lnTo>
                  <a:pt x="8698" y="21513"/>
                </a:lnTo>
                <a:lnTo>
                  <a:pt x="8924" y="21486"/>
                </a:lnTo>
                <a:lnTo>
                  <a:pt x="9149" y="21456"/>
                </a:lnTo>
                <a:lnTo>
                  <a:pt x="9374" y="21422"/>
                </a:lnTo>
                <a:lnTo>
                  <a:pt x="9598" y="21385"/>
                </a:lnTo>
                <a:lnTo>
                  <a:pt x="9823" y="21344"/>
                </a:lnTo>
                <a:lnTo>
                  <a:pt x="10046" y="21299"/>
                </a:lnTo>
                <a:lnTo>
                  <a:pt x="10269" y="21251"/>
                </a:lnTo>
                <a:lnTo>
                  <a:pt x="10491" y="21200"/>
                </a:lnTo>
                <a:lnTo>
                  <a:pt x="10713" y="21144"/>
                </a:lnTo>
                <a:lnTo>
                  <a:pt x="10934" y="21086"/>
                </a:lnTo>
                <a:lnTo>
                  <a:pt x="11154" y="21023"/>
                </a:lnTo>
                <a:lnTo>
                  <a:pt x="11373" y="20958"/>
                </a:lnTo>
                <a:lnTo>
                  <a:pt x="11592" y="20888"/>
                </a:lnTo>
                <a:lnTo>
                  <a:pt x="11809" y="20815"/>
                </a:lnTo>
                <a:lnTo>
                  <a:pt x="12026" y="20739"/>
                </a:lnTo>
                <a:lnTo>
                  <a:pt x="12242" y="20659"/>
                </a:lnTo>
                <a:lnTo>
                  <a:pt x="12456" y="20575"/>
                </a:lnTo>
                <a:lnTo>
                  <a:pt x="12670" y="20488"/>
                </a:lnTo>
                <a:lnTo>
                  <a:pt x="12882" y="20397"/>
                </a:lnTo>
                <a:lnTo>
                  <a:pt x="13094" y="20303"/>
                </a:lnTo>
                <a:lnTo>
                  <a:pt x="13304" y="20205"/>
                </a:lnTo>
                <a:lnTo>
                  <a:pt x="13513" y="20104"/>
                </a:lnTo>
                <a:lnTo>
                  <a:pt x="13720" y="19999"/>
                </a:lnTo>
                <a:lnTo>
                  <a:pt x="13926" y="19890"/>
                </a:lnTo>
                <a:lnTo>
                  <a:pt x="14131" y="19778"/>
                </a:lnTo>
                <a:lnTo>
                  <a:pt x="14334" y="19662"/>
                </a:lnTo>
                <a:lnTo>
                  <a:pt x="14536" y="19543"/>
                </a:lnTo>
                <a:lnTo>
                  <a:pt x="14737" y="19420"/>
                </a:lnTo>
                <a:lnTo>
                  <a:pt x="14935" y="19294"/>
                </a:lnTo>
                <a:lnTo>
                  <a:pt x="15133" y="19164"/>
                </a:lnTo>
                <a:lnTo>
                  <a:pt x="15328" y="19031"/>
                </a:lnTo>
                <a:lnTo>
                  <a:pt x="15522" y="18894"/>
                </a:lnTo>
                <a:lnTo>
                  <a:pt x="15714" y="18753"/>
                </a:lnTo>
                <a:lnTo>
                  <a:pt x="15904" y="18609"/>
                </a:lnTo>
                <a:lnTo>
                  <a:pt x="16093" y="18461"/>
                </a:lnTo>
                <a:lnTo>
                  <a:pt x="16279" y="18310"/>
                </a:lnTo>
                <a:lnTo>
                  <a:pt x="16464" y="18155"/>
                </a:lnTo>
                <a:lnTo>
                  <a:pt x="16646" y="17997"/>
                </a:lnTo>
                <a:lnTo>
                  <a:pt x="16827" y="17835"/>
                </a:lnTo>
                <a:lnTo>
                  <a:pt x="17006" y="17669"/>
                </a:lnTo>
                <a:lnTo>
                  <a:pt x="17182" y="17500"/>
                </a:lnTo>
                <a:lnTo>
                  <a:pt x="17356" y="17328"/>
                </a:lnTo>
                <a:lnTo>
                  <a:pt x="17528" y="17152"/>
                </a:lnTo>
                <a:lnTo>
                  <a:pt x="17696" y="16975"/>
                </a:lnTo>
                <a:lnTo>
                  <a:pt x="17860" y="16795"/>
                </a:lnTo>
                <a:lnTo>
                  <a:pt x="18021" y="16613"/>
                </a:lnTo>
                <a:lnTo>
                  <a:pt x="18178" y="16429"/>
                </a:lnTo>
                <a:lnTo>
                  <a:pt x="18332" y="16243"/>
                </a:lnTo>
                <a:lnTo>
                  <a:pt x="18482" y="16055"/>
                </a:lnTo>
                <a:lnTo>
                  <a:pt x="18629" y="15866"/>
                </a:lnTo>
                <a:lnTo>
                  <a:pt x="18772" y="15674"/>
                </a:lnTo>
                <a:lnTo>
                  <a:pt x="18912" y="15481"/>
                </a:lnTo>
                <a:lnTo>
                  <a:pt x="19048" y="15286"/>
                </a:lnTo>
                <a:lnTo>
                  <a:pt x="19180" y="15089"/>
                </a:lnTo>
                <a:lnTo>
                  <a:pt x="19309" y="14890"/>
                </a:lnTo>
                <a:lnTo>
                  <a:pt x="19435" y="14690"/>
                </a:lnTo>
                <a:lnTo>
                  <a:pt x="19557" y="14489"/>
                </a:lnTo>
                <a:lnTo>
                  <a:pt x="19675" y="14285"/>
                </a:lnTo>
                <a:lnTo>
                  <a:pt x="19790" y="14081"/>
                </a:lnTo>
                <a:lnTo>
                  <a:pt x="19901" y="13874"/>
                </a:lnTo>
                <a:lnTo>
                  <a:pt x="20009" y="13667"/>
                </a:lnTo>
                <a:lnTo>
                  <a:pt x="20114" y="13458"/>
                </a:lnTo>
                <a:lnTo>
                  <a:pt x="20214" y="13248"/>
                </a:lnTo>
                <a:lnTo>
                  <a:pt x="20312" y="13036"/>
                </a:lnTo>
                <a:lnTo>
                  <a:pt x="20405" y="12824"/>
                </a:lnTo>
                <a:lnTo>
                  <a:pt x="20495" y="12610"/>
                </a:lnTo>
                <a:lnTo>
                  <a:pt x="20582" y="12395"/>
                </a:lnTo>
                <a:lnTo>
                  <a:pt x="20665" y="12179"/>
                </a:lnTo>
                <a:lnTo>
                  <a:pt x="20745" y="11961"/>
                </a:lnTo>
                <a:lnTo>
                  <a:pt x="20821" y="11743"/>
                </a:lnTo>
                <a:lnTo>
                  <a:pt x="20893" y="11524"/>
                </a:lnTo>
                <a:lnTo>
                  <a:pt x="20962" y="11304"/>
                </a:lnTo>
                <a:lnTo>
                  <a:pt x="21027" y="11083"/>
                </a:lnTo>
                <a:lnTo>
                  <a:pt x="21089" y="10862"/>
                </a:lnTo>
                <a:lnTo>
                  <a:pt x="21148" y="10639"/>
                </a:lnTo>
                <a:lnTo>
                  <a:pt x="21202" y="10416"/>
                </a:lnTo>
                <a:lnTo>
                  <a:pt x="21254" y="10192"/>
                </a:lnTo>
                <a:lnTo>
                  <a:pt x="21301" y="9968"/>
                </a:lnTo>
                <a:lnTo>
                  <a:pt x="21345" y="9743"/>
                </a:lnTo>
                <a:lnTo>
                  <a:pt x="21386" y="9517"/>
                </a:lnTo>
                <a:lnTo>
                  <a:pt x="21423" y="9291"/>
                </a:lnTo>
                <a:lnTo>
                  <a:pt x="21457" y="9065"/>
                </a:lnTo>
                <a:lnTo>
                  <a:pt x="21487" y="8838"/>
                </a:lnTo>
                <a:lnTo>
                  <a:pt x="21513" y="8611"/>
                </a:lnTo>
                <a:lnTo>
                  <a:pt x="21536" y="8383"/>
                </a:lnTo>
                <a:lnTo>
                  <a:pt x="21556" y="8155"/>
                </a:lnTo>
                <a:lnTo>
                  <a:pt x="21572" y="7927"/>
                </a:lnTo>
                <a:lnTo>
                  <a:pt x="21584" y="7699"/>
                </a:lnTo>
                <a:lnTo>
                  <a:pt x="21593" y="7470"/>
                </a:lnTo>
                <a:lnTo>
                  <a:pt x="21598" y="7242"/>
                </a:lnTo>
                <a:lnTo>
                  <a:pt x="21600" y="7013"/>
                </a:lnTo>
                <a:lnTo>
                  <a:pt x="21598" y="6785"/>
                </a:lnTo>
                <a:lnTo>
                  <a:pt x="21593" y="6556"/>
                </a:lnTo>
                <a:lnTo>
                  <a:pt x="21584" y="6328"/>
                </a:lnTo>
                <a:lnTo>
                  <a:pt x="21572" y="6100"/>
                </a:lnTo>
                <a:lnTo>
                  <a:pt x="21556" y="5871"/>
                </a:lnTo>
                <a:lnTo>
                  <a:pt x="21536" y="5644"/>
                </a:lnTo>
                <a:lnTo>
                  <a:pt x="21513" y="5416"/>
                </a:lnTo>
                <a:lnTo>
                  <a:pt x="21487" y="5189"/>
                </a:lnTo>
                <a:lnTo>
                  <a:pt x="21457" y="4962"/>
                </a:lnTo>
                <a:lnTo>
                  <a:pt x="21423" y="4735"/>
                </a:lnTo>
                <a:lnTo>
                  <a:pt x="21386" y="4509"/>
                </a:lnTo>
                <a:lnTo>
                  <a:pt x="21345" y="4284"/>
                </a:lnTo>
                <a:lnTo>
                  <a:pt x="21301" y="4059"/>
                </a:lnTo>
                <a:lnTo>
                  <a:pt x="21254" y="3834"/>
                </a:lnTo>
                <a:lnTo>
                  <a:pt x="21202" y="3610"/>
                </a:lnTo>
                <a:lnTo>
                  <a:pt x="21148" y="3387"/>
                </a:lnTo>
                <a:lnTo>
                  <a:pt x="21089" y="3165"/>
                </a:lnTo>
                <a:lnTo>
                  <a:pt x="21027" y="2943"/>
                </a:lnTo>
                <a:lnTo>
                  <a:pt x="20962" y="2722"/>
                </a:lnTo>
                <a:lnTo>
                  <a:pt x="20893" y="2502"/>
                </a:lnTo>
                <a:lnTo>
                  <a:pt x="20821" y="2283"/>
                </a:lnTo>
                <a:lnTo>
                  <a:pt x="20745" y="2065"/>
                </a:lnTo>
                <a:lnTo>
                  <a:pt x="20665" y="1848"/>
                </a:lnTo>
                <a:lnTo>
                  <a:pt x="20582" y="1632"/>
                </a:lnTo>
                <a:lnTo>
                  <a:pt x="20495" y="1417"/>
                </a:lnTo>
                <a:lnTo>
                  <a:pt x="20405" y="1203"/>
                </a:lnTo>
                <a:lnTo>
                  <a:pt x="20312" y="990"/>
                </a:lnTo>
                <a:lnTo>
                  <a:pt x="20214" y="779"/>
                </a:lnTo>
                <a:lnTo>
                  <a:pt x="20114" y="569"/>
                </a:lnTo>
                <a:lnTo>
                  <a:pt x="20009" y="360"/>
                </a:lnTo>
                <a:lnTo>
                  <a:pt x="19901" y="152"/>
                </a:lnTo>
                <a:lnTo>
                  <a:pt x="19819" y="0"/>
                </a:lnTo>
                <a:close/>
              </a:path>
            </a:pathLst>
          </a:custGeom>
          <a:solidFill>
            <a:srgbClr val="E6F6FF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51" name="Фигура"/>
          <p:cNvSpPr/>
          <p:nvPr/>
        </p:nvSpPr>
        <p:spPr>
          <a:xfrm>
            <a:off x="508198" y="505119"/>
            <a:ext cx="666556" cy="666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237" y="0"/>
                </a:moveTo>
                <a:lnTo>
                  <a:pt x="10363" y="0"/>
                </a:lnTo>
                <a:lnTo>
                  <a:pt x="9492" y="70"/>
                </a:lnTo>
                <a:lnTo>
                  <a:pt x="8628" y="210"/>
                </a:lnTo>
                <a:lnTo>
                  <a:pt x="7775" y="421"/>
                </a:lnTo>
                <a:lnTo>
                  <a:pt x="6939" y="702"/>
                </a:lnTo>
                <a:lnTo>
                  <a:pt x="6123" y="1053"/>
                </a:lnTo>
                <a:lnTo>
                  <a:pt x="5332" y="1474"/>
                </a:lnTo>
                <a:lnTo>
                  <a:pt x="4571" y="1965"/>
                </a:lnTo>
                <a:lnTo>
                  <a:pt x="3845" y="2526"/>
                </a:lnTo>
                <a:lnTo>
                  <a:pt x="3157" y="3158"/>
                </a:lnTo>
                <a:lnTo>
                  <a:pt x="2526" y="3845"/>
                </a:lnTo>
                <a:lnTo>
                  <a:pt x="1965" y="4571"/>
                </a:lnTo>
                <a:lnTo>
                  <a:pt x="1473" y="5332"/>
                </a:lnTo>
                <a:lnTo>
                  <a:pt x="1052" y="6123"/>
                </a:lnTo>
                <a:lnTo>
                  <a:pt x="702" y="6939"/>
                </a:lnTo>
                <a:lnTo>
                  <a:pt x="421" y="7776"/>
                </a:lnTo>
                <a:lnTo>
                  <a:pt x="210" y="8628"/>
                </a:lnTo>
                <a:lnTo>
                  <a:pt x="70" y="9492"/>
                </a:lnTo>
                <a:lnTo>
                  <a:pt x="0" y="10363"/>
                </a:lnTo>
                <a:lnTo>
                  <a:pt x="0" y="11237"/>
                </a:lnTo>
                <a:lnTo>
                  <a:pt x="70" y="12108"/>
                </a:lnTo>
                <a:lnTo>
                  <a:pt x="210" y="12972"/>
                </a:lnTo>
                <a:lnTo>
                  <a:pt x="421" y="13825"/>
                </a:lnTo>
                <a:lnTo>
                  <a:pt x="702" y="14661"/>
                </a:lnTo>
                <a:lnTo>
                  <a:pt x="1052" y="15477"/>
                </a:lnTo>
                <a:lnTo>
                  <a:pt x="1473" y="16268"/>
                </a:lnTo>
                <a:lnTo>
                  <a:pt x="1965" y="17029"/>
                </a:lnTo>
                <a:lnTo>
                  <a:pt x="2526" y="17755"/>
                </a:lnTo>
                <a:lnTo>
                  <a:pt x="3157" y="18443"/>
                </a:lnTo>
                <a:lnTo>
                  <a:pt x="3845" y="19074"/>
                </a:lnTo>
                <a:lnTo>
                  <a:pt x="4571" y="19635"/>
                </a:lnTo>
                <a:lnTo>
                  <a:pt x="5332" y="20127"/>
                </a:lnTo>
                <a:lnTo>
                  <a:pt x="6123" y="20548"/>
                </a:lnTo>
                <a:lnTo>
                  <a:pt x="6939" y="20898"/>
                </a:lnTo>
                <a:lnTo>
                  <a:pt x="7775" y="21179"/>
                </a:lnTo>
                <a:lnTo>
                  <a:pt x="8628" y="21389"/>
                </a:lnTo>
                <a:lnTo>
                  <a:pt x="9492" y="21530"/>
                </a:lnTo>
                <a:lnTo>
                  <a:pt x="10363" y="21600"/>
                </a:lnTo>
                <a:lnTo>
                  <a:pt x="11237" y="21600"/>
                </a:lnTo>
                <a:lnTo>
                  <a:pt x="12108" y="21530"/>
                </a:lnTo>
                <a:lnTo>
                  <a:pt x="12972" y="21389"/>
                </a:lnTo>
                <a:lnTo>
                  <a:pt x="13824" y="21179"/>
                </a:lnTo>
                <a:lnTo>
                  <a:pt x="14661" y="20898"/>
                </a:lnTo>
                <a:lnTo>
                  <a:pt x="15477" y="20548"/>
                </a:lnTo>
                <a:lnTo>
                  <a:pt x="16268" y="20127"/>
                </a:lnTo>
                <a:lnTo>
                  <a:pt x="17029" y="19635"/>
                </a:lnTo>
                <a:lnTo>
                  <a:pt x="17755" y="19074"/>
                </a:lnTo>
                <a:lnTo>
                  <a:pt x="18442" y="18443"/>
                </a:lnTo>
                <a:lnTo>
                  <a:pt x="19074" y="17755"/>
                </a:lnTo>
                <a:lnTo>
                  <a:pt x="19635" y="17029"/>
                </a:lnTo>
                <a:lnTo>
                  <a:pt x="20127" y="16268"/>
                </a:lnTo>
                <a:lnTo>
                  <a:pt x="20547" y="15477"/>
                </a:lnTo>
                <a:lnTo>
                  <a:pt x="20898" y="14661"/>
                </a:lnTo>
                <a:lnTo>
                  <a:pt x="21179" y="13825"/>
                </a:lnTo>
                <a:lnTo>
                  <a:pt x="21389" y="12972"/>
                </a:lnTo>
                <a:lnTo>
                  <a:pt x="21530" y="12108"/>
                </a:lnTo>
                <a:lnTo>
                  <a:pt x="21600" y="11237"/>
                </a:lnTo>
                <a:lnTo>
                  <a:pt x="21600" y="10363"/>
                </a:lnTo>
                <a:lnTo>
                  <a:pt x="21530" y="9492"/>
                </a:lnTo>
                <a:lnTo>
                  <a:pt x="21389" y="8628"/>
                </a:lnTo>
                <a:lnTo>
                  <a:pt x="21179" y="7776"/>
                </a:lnTo>
                <a:lnTo>
                  <a:pt x="20898" y="6939"/>
                </a:lnTo>
                <a:lnTo>
                  <a:pt x="20547" y="6123"/>
                </a:lnTo>
                <a:lnTo>
                  <a:pt x="20127" y="5332"/>
                </a:lnTo>
                <a:lnTo>
                  <a:pt x="19635" y="4571"/>
                </a:lnTo>
                <a:lnTo>
                  <a:pt x="19074" y="3845"/>
                </a:lnTo>
                <a:lnTo>
                  <a:pt x="18442" y="3158"/>
                </a:lnTo>
                <a:lnTo>
                  <a:pt x="17755" y="2526"/>
                </a:lnTo>
                <a:lnTo>
                  <a:pt x="17029" y="1965"/>
                </a:lnTo>
                <a:lnTo>
                  <a:pt x="16268" y="1474"/>
                </a:lnTo>
                <a:lnTo>
                  <a:pt x="15477" y="1053"/>
                </a:lnTo>
                <a:lnTo>
                  <a:pt x="14661" y="702"/>
                </a:lnTo>
                <a:lnTo>
                  <a:pt x="13824" y="421"/>
                </a:lnTo>
                <a:lnTo>
                  <a:pt x="12972" y="210"/>
                </a:lnTo>
                <a:lnTo>
                  <a:pt x="12108" y="70"/>
                </a:lnTo>
                <a:lnTo>
                  <a:pt x="11237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52" name="Прямоугольник"/>
          <p:cNvSpPr/>
          <p:nvPr/>
        </p:nvSpPr>
        <p:spPr>
          <a:xfrm>
            <a:off x="673098" y="711150"/>
            <a:ext cx="361953" cy="266683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53" name="Прямоугольник"/>
          <p:cNvSpPr/>
          <p:nvPr/>
        </p:nvSpPr>
        <p:spPr>
          <a:xfrm>
            <a:off x="444500" y="6247960"/>
            <a:ext cx="946150" cy="298432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54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990877" y="663375"/>
            <a:ext cx="10210246" cy="36856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300">
                <a:solidFill>
                  <a:srgbClr val="40A2D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5" name="Уровень текста 1…"/>
          <p:cNvSpPr>
            <a:spLocks noGrp="1" noEditPoints="1"/>
          </p:cNvSpPr>
          <p:nvPr>
            <p:ph type="body" sz="quarter" idx="1"/>
          </p:nvPr>
        </p:nvSpPr>
        <p:spPr>
          <a:xfrm>
            <a:off x="1143142" y="1559330"/>
            <a:ext cx="9905718" cy="2286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6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emmareh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1079402" y="428967"/>
            <a:ext cx="10655791" cy="767786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3000" b="1" i="0">
                <a:latin typeface="Century Gothic" charset="0"/>
                <a:ea typeface="Century Gothic" charset="0"/>
                <a:cs typeface="Century Gothic" charset="0"/>
                <a:sym typeface="Helvetica"/>
              </a:defRPr>
            </a:lvl1pPr>
          </a:lstStyle>
          <a:p>
            <a:r>
              <a:rPr dirty="0"/>
              <a:t>Текст заголовка</a:t>
            </a:r>
          </a:p>
        </p:txBody>
      </p:sp>
      <p:pic>
        <p:nvPicPr>
          <p:cNvPr id="164" name="ifors-logo-new-3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38192" y="6247960"/>
            <a:ext cx="834363" cy="2984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35360" y="404664"/>
            <a:ext cx="540000" cy="540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emmareh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1079402" y="428967"/>
            <a:ext cx="10655791" cy="767786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3000" b="1" i="0">
                <a:latin typeface="Century Gothic" charset="0"/>
                <a:ea typeface="Century Gothic" charset="0"/>
                <a:cs typeface="Century Gothic" charset="0"/>
                <a:sym typeface="Helvetica"/>
              </a:defRPr>
            </a:lvl1pPr>
          </a:lstStyle>
          <a:p>
            <a:r>
              <a:rPr dirty="0"/>
              <a:t>Текст заголовка</a:t>
            </a:r>
          </a:p>
        </p:txBody>
      </p:sp>
      <p:pic>
        <p:nvPicPr>
          <p:cNvPr id="164" name="ifors-logo-new-3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38192" y="6247960"/>
            <a:ext cx="834363" cy="298432"/>
          </a:xfrm>
          <a:prstGeom prst="rect">
            <a:avLst/>
          </a:prstGeom>
        </p:spPr>
      </p:pic>
      <p:sp>
        <p:nvSpPr>
          <p:cNvPr id="166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35360" y="404664"/>
            <a:ext cx="540000" cy="540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Группа"/>
          <p:cNvGrpSpPr/>
          <p:nvPr/>
        </p:nvGrpSpPr>
        <p:grpSpPr>
          <a:xfrm>
            <a:off x="-1" y="3794"/>
            <a:ext cx="5013033" cy="5008345"/>
            <a:chOff x="0" y="-1"/>
            <a:chExt cx="5013031" cy="5008343"/>
          </a:xfrm>
        </p:grpSpPr>
        <p:sp>
          <p:nvSpPr>
            <p:cNvPr id="173" name="Фигура"/>
            <p:cNvSpPr/>
            <p:nvPr/>
          </p:nvSpPr>
          <p:spPr>
            <a:xfrm>
              <a:off x="585382" y="4995640"/>
              <a:ext cx="512189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9" y="21600"/>
                  </a:lnTo>
                  <a:lnTo>
                    <a:pt x="20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74" name="Фигура"/>
            <p:cNvSpPr/>
            <p:nvPr/>
          </p:nvSpPr>
          <p:spPr>
            <a:xfrm>
              <a:off x="457578" y="4987938"/>
              <a:ext cx="767797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898" y="21600"/>
                  </a:lnTo>
                  <a:lnTo>
                    <a:pt x="2070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75" name="Фигура"/>
            <p:cNvSpPr/>
            <p:nvPr/>
          </p:nvSpPr>
          <p:spPr>
            <a:xfrm>
              <a:off x="393779" y="4980236"/>
              <a:ext cx="895394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769" y="21600"/>
                  </a:lnTo>
                  <a:lnTo>
                    <a:pt x="2083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76" name="Фигура"/>
            <p:cNvSpPr/>
            <p:nvPr/>
          </p:nvSpPr>
          <p:spPr>
            <a:xfrm>
              <a:off x="330066" y="4972536"/>
              <a:ext cx="1022821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673" y="21600"/>
                  </a:lnTo>
                  <a:lnTo>
                    <a:pt x="2092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77" name="Фигура"/>
            <p:cNvSpPr/>
            <p:nvPr/>
          </p:nvSpPr>
          <p:spPr>
            <a:xfrm>
              <a:off x="266450" y="4964834"/>
              <a:ext cx="1150053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97" y="21600"/>
                  </a:lnTo>
                  <a:lnTo>
                    <a:pt x="210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78" name="Фигура"/>
            <p:cNvSpPr/>
            <p:nvPr/>
          </p:nvSpPr>
          <p:spPr>
            <a:xfrm>
              <a:off x="202942" y="4957133"/>
              <a:ext cx="1277068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37" y="21600"/>
                  </a:lnTo>
                  <a:lnTo>
                    <a:pt x="210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79" name="Фигура"/>
            <p:cNvSpPr/>
            <p:nvPr/>
          </p:nvSpPr>
          <p:spPr>
            <a:xfrm>
              <a:off x="76304" y="4936528"/>
              <a:ext cx="1530343" cy="2310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0" y="21600"/>
                  </a:lnTo>
                  <a:lnTo>
                    <a:pt x="2026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80" name="Фигура"/>
            <p:cNvSpPr/>
            <p:nvPr/>
          </p:nvSpPr>
          <p:spPr>
            <a:xfrm>
              <a:off x="-1" y="-2"/>
              <a:ext cx="5013033" cy="493653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235" y="0"/>
                  </a:moveTo>
                  <a:lnTo>
                    <a:pt x="0" y="0"/>
                  </a:lnTo>
                  <a:lnTo>
                    <a:pt x="0" y="21533"/>
                  </a:lnTo>
                  <a:lnTo>
                    <a:pt x="57" y="21566"/>
                  </a:lnTo>
                  <a:lnTo>
                    <a:pt x="193" y="21600"/>
                  </a:lnTo>
                  <a:lnTo>
                    <a:pt x="7059" y="21600"/>
                  </a:lnTo>
                  <a:lnTo>
                    <a:pt x="8810" y="21162"/>
                  </a:lnTo>
                  <a:lnTo>
                    <a:pt x="8943" y="21095"/>
                  </a:lnTo>
                  <a:lnTo>
                    <a:pt x="9341" y="20993"/>
                  </a:lnTo>
                  <a:lnTo>
                    <a:pt x="9473" y="20926"/>
                  </a:lnTo>
                  <a:lnTo>
                    <a:pt x="9605" y="20892"/>
                  </a:lnTo>
                  <a:lnTo>
                    <a:pt x="9736" y="20825"/>
                  </a:lnTo>
                  <a:lnTo>
                    <a:pt x="9868" y="20791"/>
                  </a:lnTo>
                  <a:lnTo>
                    <a:pt x="9999" y="20724"/>
                  </a:lnTo>
                  <a:lnTo>
                    <a:pt x="10129" y="20690"/>
                  </a:lnTo>
                  <a:lnTo>
                    <a:pt x="10259" y="20623"/>
                  </a:lnTo>
                  <a:lnTo>
                    <a:pt x="10389" y="20589"/>
                  </a:lnTo>
                  <a:lnTo>
                    <a:pt x="10519" y="20522"/>
                  </a:lnTo>
                  <a:lnTo>
                    <a:pt x="10648" y="20488"/>
                  </a:lnTo>
                  <a:lnTo>
                    <a:pt x="10906" y="20353"/>
                  </a:lnTo>
                  <a:lnTo>
                    <a:pt x="11034" y="20320"/>
                  </a:lnTo>
                  <a:lnTo>
                    <a:pt x="11796" y="19915"/>
                  </a:lnTo>
                  <a:lnTo>
                    <a:pt x="11922" y="19881"/>
                  </a:lnTo>
                  <a:lnTo>
                    <a:pt x="12172" y="19747"/>
                  </a:lnTo>
                  <a:lnTo>
                    <a:pt x="12296" y="19646"/>
                  </a:lnTo>
                  <a:lnTo>
                    <a:pt x="13034" y="19241"/>
                  </a:lnTo>
                  <a:lnTo>
                    <a:pt x="13155" y="19140"/>
                  </a:lnTo>
                  <a:lnTo>
                    <a:pt x="13396" y="19005"/>
                  </a:lnTo>
                  <a:lnTo>
                    <a:pt x="13516" y="18904"/>
                  </a:lnTo>
                  <a:lnTo>
                    <a:pt x="13635" y="18837"/>
                  </a:lnTo>
                  <a:lnTo>
                    <a:pt x="13754" y="18736"/>
                  </a:lnTo>
                  <a:lnTo>
                    <a:pt x="13872" y="18668"/>
                  </a:lnTo>
                  <a:lnTo>
                    <a:pt x="13990" y="18567"/>
                  </a:lnTo>
                  <a:lnTo>
                    <a:pt x="14108" y="18500"/>
                  </a:lnTo>
                  <a:lnTo>
                    <a:pt x="14224" y="18399"/>
                  </a:lnTo>
                  <a:lnTo>
                    <a:pt x="14341" y="18331"/>
                  </a:lnTo>
                  <a:lnTo>
                    <a:pt x="14456" y="18230"/>
                  </a:lnTo>
                  <a:lnTo>
                    <a:pt x="14572" y="18163"/>
                  </a:lnTo>
                  <a:lnTo>
                    <a:pt x="14914" y="17860"/>
                  </a:lnTo>
                  <a:lnTo>
                    <a:pt x="15027" y="17792"/>
                  </a:lnTo>
                  <a:lnTo>
                    <a:pt x="15473" y="17388"/>
                  </a:lnTo>
                  <a:lnTo>
                    <a:pt x="15801" y="17085"/>
                  </a:lnTo>
                  <a:lnTo>
                    <a:pt x="16124" y="16781"/>
                  </a:lnTo>
                  <a:lnTo>
                    <a:pt x="16335" y="16579"/>
                  </a:lnTo>
                  <a:lnTo>
                    <a:pt x="16440" y="16478"/>
                  </a:lnTo>
                  <a:lnTo>
                    <a:pt x="16544" y="16343"/>
                  </a:lnTo>
                  <a:lnTo>
                    <a:pt x="16647" y="16242"/>
                  </a:lnTo>
                  <a:lnTo>
                    <a:pt x="16849" y="16040"/>
                  </a:lnTo>
                  <a:lnTo>
                    <a:pt x="16948" y="15905"/>
                  </a:lnTo>
                  <a:lnTo>
                    <a:pt x="17047" y="15804"/>
                  </a:lnTo>
                  <a:lnTo>
                    <a:pt x="17144" y="15703"/>
                  </a:lnTo>
                  <a:lnTo>
                    <a:pt x="17240" y="15602"/>
                  </a:lnTo>
                  <a:lnTo>
                    <a:pt x="17336" y="15467"/>
                  </a:lnTo>
                  <a:lnTo>
                    <a:pt x="17430" y="15366"/>
                  </a:lnTo>
                  <a:lnTo>
                    <a:pt x="17523" y="15231"/>
                  </a:lnTo>
                  <a:lnTo>
                    <a:pt x="17615" y="15130"/>
                  </a:lnTo>
                  <a:lnTo>
                    <a:pt x="17706" y="15029"/>
                  </a:lnTo>
                  <a:lnTo>
                    <a:pt x="17796" y="14894"/>
                  </a:lnTo>
                  <a:lnTo>
                    <a:pt x="17885" y="14793"/>
                  </a:lnTo>
                  <a:lnTo>
                    <a:pt x="17973" y="14658"/>
                  </a:lnTo>
                  <a:lnTo>
                    <a:pt x="18060" y="14557"/>
                  </a:lnTo>
                  <a:lnTo>
                    <a:pt x="18146" y="14422"/>
                  </a:lnTo>
                  <a:lnTo>
                    <a:pt x="18231" y="14321"/>
                  </a:lnTo>
                  <a:lnTo>
                    <a:pt x="18314" y="14187"/>
                  </a:lnTo>
                  <a:lnTo>
                    <a:pt x="18397" y="14085"/>
                  </a:lnTo>
                  <a:lnTo>
                    <a:pt x="18479" y="13951"/>
                  </a:lnTo>
                  <a:lnTo>
                    <a:pt x="18559" y="13816"/>
                  </a:lnTo>
                  <a:lnTo>
                    <a:pt x="18639" y="13715"/>
                  </a:lnTo>
                  <a:lnTo>
                    <a:pt x="18717" y="13580"/>
                  </a:lnTo>
                  <a:lnTo>
                    <a:pt x="18795" y="13479"/>
                  </a:lnTo>
                  <a:lnTo>
                    <a:pt x="18871" y="13344"/>
                  </a:lnTo>
                  <a:lnTo>
                    <a:pt x="18946" y="13209"/>
                  </a:lnTo>
                  <a:lnTo>
                    <a:pt x="19020" y="13108"/>
                  </a:lnTo>
                  <a:lnTo>
                    <a:pt x="19094" y="12973"/>
                  </a:lnTo>
                  <a:lnTo>
                    <a:pt x="19166" y="12839"/>
                  </a:lnTo>
                  <a:lnTo>
                    <a:pt x="19237" y="12738"/>
                  </a:lnTo>
                  <a:lnTo>
                    <a:pt x="19307" y="12603"/>
                  </a:lnTo>
                  <a:lnTo>
                    <a:pt x="19376" y="12468"/>
                  </a:lnTo>
                  <a:lnTo>
                    <a:pt x="19444" y="12333"/>
                  </a:lnTo>
                  <a:lnTo>
                    <a:pt x="19511" y="12232"/>
                  </a:lnTo>
                  <a:lnTo>
                    <a:pt x="19576" y="12097"/>
                  </a:lnTo>
                  <a:lnTo>
                    <a:pt x="19641" y="11963"/>
                  </a:lnTo>
                  <a:lnTo>
                    <a:pt x="19705" y="11828"/>
                  </a:lnTo>
                  <a:lnTo>
                    <a:pt x="19767" y="11693"/>
                  </a:lnTo>
                  <a:lnTo>
                    <a:pt x="19829" y="11592"/>
                  </a:lnTo>
                  <a:lnTo>
                    <a:pt x="19890" y="11457"/>
                  </a:lnTo>
                  <a:lnTo>
                    <a:pt x="19949" y="11322"/>
                  </a:lnTo>
                  <a:lnTo>
                    <a:pt x="20007" y="11188"/>
                  </a:lnTo>
                  <a:lnTo>
                    <a:pt x="20065" y="11053"/>
                  </a:lnTo>
                  <a:lnTo>
                    <a:pt x="20121" y="10918"/>
                  </a:lnTo>
                  <a:lnTo>
                    <a:pt x="20176" y="10783"/>
                  </a:lnTo>
                  <a:lnTo>
                    <a:pt x="20231" y="10682"/>
                  </a:lnTo>
                  <a:lnTo>
                    <a:pt x="20284" y="10547"/>
                  </a:lnTo>
                  <a:lnTo>
                    <a:pt x="20336" y="10412"/>
                  </a:lnTo>
                  <a:lnTo>
                    <a:pt x="20387" y="10278"/>
                  </a:lnTo>
                  <a:lnTo>
                    <a:pt x="20437" y="10143"/>
                  </a:lnTo>
                  <a:lnTo>
                    <a:pt x="20486" y="10008"/>
                  </a:lnTo>
                  <a:lnTo>
                    <a:pt x="20534" y="9873"/>
                  </a:lnTo>
                  <a:lnTo>
                    <a:pt x="20581" y="9739"/>
                  </a:lnTo>
                  <a:lnTo>
                    <a:pt x="20627" y="9604"/>
                  </a:lnTo>
                  <a:lnTo>
                    <a:pt x="20715" y="9334"/>
                  </a:lnTo>
                  <a:lnTo>
                    <a:pt x="20758" y="9199"/>
                  </a:lnTo>
                  <a:lnTo>
                    <a:pt x="20799" y="9065"/>
                  </a:lnTo>
                  <a:lnTo>
                    <a:pt x="20840" y="8930"/>
                  </a:lnTo>
                  <a:lnTo>
                    <a:pt x="20918" y="8660"/>
                  </a:lnTo>
                  <a:lnTo>
                    <a:pt x="20955" y="8525"/>
                  </a:lnTo>
                  <a:lnTo>
                    <a:pt x="20991" y="8391"/>
                  </a:lnTo>
                  <a:lnTo>
                    <a:pt x="21027" y="8256"/>
                  </a:lnTo>
                  <a:lnTo>
                    <a:pt x="21061" y="8121"/>
                  </a:lnTo>
                  <a:lnTo>
                    <a:pt x="21094" y="7986"/>
                  </a:lnTo>
                  <a:lnTo>
                    <a:pt x="21126" y="7851"/>
                  </a:lnTo>
                  <a:lnTo>
                    <a:pt x="21157" y="7717"/>
                  </a:lnTo>
                  <a:lnTo>
                    <a:pt x="21187" y="7582"/>
                  </a:lnTo>
                  <a:lnTo>
                    <a:pt x="21216" y="7447"/>
                  </a:lnTo>
                  <a:lnTo>
                    <a:pt x="21244" y="7279"/>
                  </a:lnTo>
                  <a:lnTo>
                    <a:pt x="21271" y="7144"/>
                  </a:lnTo>
                  <a:lnTo>
                    <a:pt x="21297" y="7009"/>
                  </a:lnTo>
                  <a:lnTo>
                    <a:pt x="21322" y="6874"/>
                  </a:lnTo>
                  <a:lnTo>
                    <a:pt x="21345" y="6739"/>
                  </a:lnTo>
                  <a:lnTo>
                    <a:pt x="21368" y="6605"/>
                  </a:lnTo>
                  <a:lnTo>
                    <a:pt x="21410" y="6335"/>
                  </a:lnTo>
                  <a:lnTo>
                    <a:pt x="21429" y="6200"/>
                  </a:lnTo>
                  <a:lnTo>
                    <a:pt x="21448" y="6032"/>
                  </a:lnTo>
                  <a:lnTo>
                    <a:pt x="21482" y="5762"/>
                  </a:lnTo>
                  <a:lnTo>
                    <a:pt x="21497" y="5627"/>
                  </a:lnTo>
                  <a:lnTo>
                    <a:pt x="21511" y="5493"/>
                  </a:lnTo>
                  <a:lnTo>
                    <a:pt x="21524" y="5358"/>
                  </a:lnTo>
                  <a:lnTo>
                    <a:pt x="21536" y="5223"/>
                  </a:lnTo>
                  <a:lnTo>
                    <a:pt x="21547" y="5055"/>
                  </a:lnTo>
                  <a:lnTo>
                    <a:pt x="21557" y="4920"/>
                  </a:lnTo>
                  <a:lnTo>
                    <a:pt x="21566" y="4785"/>
                  </a:lnTo>
                  <a:lnTo>
                    <a:pt x="21574" y="4650"/>
                  </a:lnTo>
                  <a:lnTo>
                    <a:pt x="21581" y="4515"/>
                  </a:lnTo>
                  <a:lnTo>
                    <a:pt x="21587" y="4381"/>
                  </a:lnTo>
                  <a:lnTo>
                    <a:pt x="21592" y="4212"/>
                  </a:lnTo>
                  <a:lnTo>
                    <a:pt x="21595" y="4077"/>
                  </a:lnTo>
                  <a:lnTo>
                    <a:pt x="21598" y="3943"/>
                  </a:lnTo>
                  <a:lnTo>
                    <a:pt x="21600" y="3673"/>
                  </a:lnTo>
                  <a:lnTo>
                    <a:pt x="21598" y="3403"/>
                  </a:lnTo>
                  <a:lnTo>
                    <a:pt x="21595" y="3235"/>
                  </a:lnTo>
                  <a:lnTo>
                    <a:pt x="21592" y="3100"/>
                  </a:lnTo>
                  <a:lnTo>
                    <a:pt x="21587" y="2965"/>
                  </a:lnTo>
                  <a:lnTo>
                    <a:pt x="21581" y="2831"/>
                  </a:lnTo>
                  <a:lnTo>
                    <a:pt x="21574" y="2696"/>
                  </a:lnTo>
                  <a:lnTo>
                    <a:pt x="21566" y="2561"/>
                  </a:lnTo>
                  <a:lnTo>
                    <a:pt x="21557" y="2393"/>
                  </a:lnTo>
                  <a:lnTo>
                    <a:pt x="21547" y="2258"/>
                  </a:lnTo>
                  <a:lnTo>
                    <a:pt x="21536" y="2123"/>
                  </a:lnTo>
                  <a:lnTo>
                    <a:pt x="21524" y="1988"/>
                  </a:lnTo>
                  <a:lnTo>
                    <a:pt x="21511" y="1853"/>
                  </a:lnTo>
                  <a:lnTo>
                    <a:pt x="21497" y="1719"/>
                  </a:lnTo>
                  <a:lnTo>
                    <a:pt x="21482" y="1584"/>
                  </a:lnTo>
                  <a:lnTo>
                    <a:pt x="21465" y="1415"/>
                  </a:lnTo>
                  <a:lnTo>
                    <a:pt x="21448" y="1280"/>
                  </a:lnTo>
                  <a:lnTo>
                    <a:pt x="21429" y="1146"/>
                  </a:lnTo>
                  <a:lnTo>
                    <a:pt x="21410" y="1011"/>
                  </a:lnTo>
                  <a:lnTo>
                    <a:pt x="21368" y="741"/>
                  </a:lnTo>
                  <a:lnTo>
                    <a:pt x="21345" y="607"/>
                  </a:lnTo>
                  <a:lnTo>
                    <a:pt x="21322" y="472"/>
                  </a:lnTo>
                  <a:lnTo>
                    <a:pt x="21297" y="337"/>
                  </a:lnTo>
                  <a:lnTo>
                    <a:pt x="21271" y="168"/>
                  </a:lnTo>
                  <a:lnTo>
                    <a:pt x="21244" y="34"/>
                  </a:lnTo>
                  <a:lnTo>
                    <a:pt x="21235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</p:grpSp>
      <p:sp>
        <p:nvSpPr>
          <p:cNvPr id="182" name="Фигура"/>
          <p:cNvSpPr/>
          <p:nvPr/>
        </p:nvSpPr>
        <p:spPr>
          <a:xfrm>
            <a:off x="-2" y="-1"/>
            <a:ext cx="2599734" cy="258210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819" y="0"/>
                </a:moveTo>
                <a:lnTo>
                  <a:pt x="0" y="0"/>
                </a:lnTo>
                <a:lnTo>
                  <a:pt x="0" y="19726"/>
                </a:lnTo>
                <a:lnTo>
                  <a:pt x="296" y="19890"/>
                </a:lnTo>
                <a:lnTo>
                  <a:pt x="502" y="19999"/>
                </a:lnTo>
                <a:lnTo>
                  <a:pt x="710" y="20104"/>
                </a:lnTo>
                <a:lnTo>
                  <a:pt x="919" y="20205"/>
                </a:lnTo>
                <a:lnTo>
                  <a:pt x="1129" y="20303"/>
                </a:lnTo>
                <a:lnTo>
                  <a:pt x="1340" y="20397"/>
                </a:lnTo>
                <a:lnTo>
                  <a:pt x="1552" y="20488"/>
                </a:lnTo>
                <a:lnTo>
                  <a:pt x="1766" y="20575"/>
                </a:lnTo>
                <a:lnTo>
                  <a:pt x="1981" y="20659"/>
                </a:lnTo>
                <a:lnTo>
                  <a:pt x="2196" y="20739"/>
                </a:lnTo>
                <a:lnTo>
                  <a:pt x="2413" y="20815"/>
                </a:lnTo>
                <a:lnTo>
                  <a:pt x="2631" y="20888"/>
                </a:lnTo>
                <a:lnTo>
                  <a:pt x="2849" y="20958"/>
                </a:lnTo>
                <a:lnTo>
                  <a:pt x="3068" y="21023"/>
                </a:lnTo>
                <a:lnTo>
                  <a:pt x="3289" y="21086"/>
                </a:lnTo>
                <a:lnTo>
                  <a:pt x="3509" y="21144"/>
                </a:lnTo>
                <a:lnTo>
                  <a:pt x="3731" y="21200"/>
                </a:lnTo>
                <a:lnTo>
                  <a:pt x="3953" y="21251"/>
                </a:lnTo>
                <a:lnTo>
                  <a:pt x="4176" y="21299"/>
                </a:lnTo>
                <a:lnTo>
                  <a:pt x="4400" y="21344"/>
                </a:lnTo>
                <a:lnTo>
                  <a:pt x="4624" y="21385"/>
                </a:lnTo>
                <a:lnTo>
                  <a:pt x="4848" y="21422"/>
                </a:lnTo>
                <a:lnTo>
                  <a:pt x="5073" y="21456"/>
                </a:lnTo>
                <a:lnTo>
                  <a:pt x="5299" y="21486"/>
                </a:lnTo>
                <a:lnTo>
                  <a:pt x="5525" y="21513"/>
                </a:lnTo>
                <a:lnTo>
                  <a:pt x="5751" y="21536"/>
                </a:lnTo>
                <a:lnTo>
                  <a:pt x="5977" y="21556"/>
                </a:lnTo>
                <a:lnTo>
                  <a:pt x="6204" y="21572"/>
                </a:lnTo>
                <a:lnTo>
                  <a:pt x="6430" y="21584"/>
                </a:lnTo>
                <a:lnTo>
                  <a:pt x="6657" y="21593"/>
                </a:lnTo>
                <a:lnTo>
                  <a:pt x="6884" y="21598"/>
                </a:lnTo>
                <a:lnTo>
                  <a:pt x="7111" y="21600"/>
                </a:lnTo>
                <a:lnTo>
                  <a:pt x="7338" y="21598"/>
                </a:lnTo>
                <a:lnTo>
                  <a:pt x="7565" y="21593"/>
                </a:lnTo>
                <a:lnTo>
                  <a:pt x="7792" y="21584"/>
                </a:lnTo>
                <a:lnTo>
                  <a:pt x="8019" y="21572"/>
                </a:lnTo>
                <a:lnTo>
                  <a:pt x="8245" y="21556"/>
                </a:lnTo>
                <a:lnTo>
                  <a:pt x="8472" y="21536"/>
                </a:lnTo>
                <a:lnTo>
                  <a:pt x="8698" y="21513"/>
                </a:lnTo>
                <a:lnTo>
                  <a:pt x="8924" y="21486"/>
                </a:lnTo>
                <a:lnTo>
                  <a:pt x="9149" y="21456"/>
                </a:lnTo>
                <a:lnTo>
                  <a:pt x="9374" y="21422"/>
                </a:lnTo>
                <a:lnTo>
                  <a:pt x="9598" y="21385"/>
                </a:lnTo>
                <a:lnTo>
                  <a:pt x="9823" y="21344"/>
                </a:lnTo>
                <a:lnTo>
                  <a:pt x="10046" y="21299"/>
                </a:lnTo>
                <a:lnTo>
                  <a:pt x="10269" y="21251"/>
                </a:lnTo>
                <a:lnTo>
                  <a:pt x="10491" y="21200"/>
                </a:lnTo>
                <a:lnTo>
                  <a:pt x="10713" y="21144"/>
                </a:lnTo>
                <a:lnTo>
                  <a:pt x="10934" y="21086"/>
                </a:lnTo>
                <a:lnTo>
                  <a:pt x="11154" y="21023"/>
                </a:lnTo>
                <a:lnTo>
                  <a:pt x="11373" y="20958"/>
                </a:lnTo>
                <a:lnTo>
                  <a:pt x="11592" y="20888"/>
                </a:lnTo>
                <a:lnTo>
                  <a:pt x="11809" y="20815"/>
                </a:lnTo>
                <a:lnTo>
                  <a:pt x="12026" y="20739"/>
                </a:lnTo>
                <a:lnTo>
                  <a:pt x="12242" y="20659"/>
                </a:lnTo>
                <a:lnTo>
                  <a:pt x="12456" y="20575"/>
                </a:lnTo>
                <a:lnTo>
                  <a:pt x="12670" y="20488"/>
                </a:lnTo>
                <a:lnTo>
                  <a:pt x="12882" y="20397"/>
                </a:lnTo>
                <a:lnTo>
                  <a:pt x="13094" y="20303"/>
                </a:lnTo>
                <a:lnTo>
                  <a:pt x="13304" y="20205"/>
                </a:lnTo>
                <a:lnTo>
                  <a:pt x="13513" y="20104"/>
                </a:lnTo>
                <a:lnTo>
                  <a:pt x="13720" y="19999"/>
                </a:lnTo>
                <a:lnTo>
                  <a:pt x="13926" y="19890"/>
                </a:lnTo>
                <a:lnTo>
                  <a:pt x="14131" y="19778"/>
                </a:lnTo>
                <a:lnTo>
                  <a:pt x="14334" y="19662"/>
                </a:lnTo>
                <a:lnTo>
                  <a:pt x="14536" y="19543"/>
                </a:lnTo>
                <a:lnTo>
                  <a:pt x="14737" y="19420"/>
                </a:lnTo>
                <a:lnTo>
                  <a:pt x="14935" y="19294"/>
                </a:lnTo>
                <a:lnTo>
                  <a:pt x="15133" y="19164"/>
                </a:lnTo>
                <a:lnTo>
                  <a:pt x="15328" y="19031"/>
                </a:lnTo>
                <a:lnTo>
                  <a:pt x="15522" y="18894"/>
                </a:lnTo>
                <a:lnTo>
                  <a:pt x="15714" y="18753"/>
                </a:lnTo>
                <a:lnTo>
                  <a:pt x="15904" y="18609"/>
                </a:lnTo>
                <a:lnTo>
                  <a:pt x="16093" y="18461"/>
                </a:lnTo>
                <a:lnTo>
                  <a:pt x="16279" y="18310"/>
                </a:lnTo>
                <a:lnTo>
                  <a:pt x="16464" y="18155"/>
                </a:lnTo>
                <a:lnTo>
                  <a:pt x="16646" y="17997"/>
                </a:lnTo>
                <a:lnTo>
                  <a:pt x="16827" y="17835"/>
                </a:lnTo>
                <a:lnTo>
                  <a:pt x="17006" y="17669"/>
                </a:lnTo>
                <a:lnTo>
                  <a:pt x="17182" y="17500"/>
                </a:lnTo>
                <a:lnTo>
                  <a:pt x="17356" y="17328"/>
                </a:lnTo>
                <a:lnTo>
                  <a:pt x="17528" y="17152"/>
                </a:lnTo>
                <a:lnTo>
                  <a:pt x="17696" y="16975"/>
                </a:lnTo>
                <a:lnTo>
                  <a:pt x="17860" y="16795"/>
                </a:lnTo>
                <a:lnTo>
                  <a:pt x="18021" y="16613"/>
                </a:lnTo>
                <a:lnTo>
                  <a:pt x="18178" y="16429"/>
                </a:lnTo>
                <a:lnTo>
                  <a:pt x="18332" y="16243"/>
                </a:lnTo>
                <a:lnTo>
                  <a:pt x="18482" y="16055"/>
                </a:lnTo>
                <a:lnTo>
                  <a:pt x="18629" y="15866"/>
                </a:lnTo>
                <a:lnTo>
                  <a:pt x="18772" y="15674"/>
                </a:lnTo>
                <a:lnTo>
                  <a:pt x="18912" y="15481"/>
                </a:lnTo>
                <a:lnTo>
                  <a:pt x="19048" y="15286"/>
                </a:lnTo>
                <a:lnTo>
                  <a:pt x="19180" y="15089"/>
                </a:lnTo>
                <a:lnTo>
                  <a:pt x="19309" y="14890"/>
                </a:lnTo>
                <a:lnTo>
                  <a:pt x="19435" y="14690"/>
                </a:lnTo>
                <a:lnTo>
                  <a:pt x="19557" y="14489"/>
                </a:lnTo>
                <a:lnTo>
                  <a:pt x="19675" y="14285"/>
                </a:lnTo>
                <a:lnTo>
                  <a:pt x="19790" y="14081"/>
                </a:lnTo>
                <a:lnTo>
                  <a:pt x="19901" y="13874"/>
                </a:lnTo>
                <a:lnTo>
                  <a:pt x="20009" y="13667"/>
                </a:lnTo>
                <a:lnTo>
                  <a:pt x="20114" y="13458"/>
                </a:lnTo>
                <a:lnTo>
                  <a:pt x="20214" y="13248"/>
                </a:lnTo>
                <a:lnTo>
                  <a:pt x="20312" y="13036"/>
                </a:lnTo>
                <a:lnTo>
                  <a:pt x="20405" y="12824"/>
                </a:lnTo>
                <a:lnTo>
                  <a:pt x="20495" y="12610"/>
                </a:lnTo>
                <a:lnTo>
                  <a:pt x="20582" y="12395"/>
                </a:lnTo>
                <a:lnTo>
                  <a:pt x="20665" y="12179"/>
                </a:lnTo>
                <a:lnTo>
                  <a:pt x="20745" y="11961"/>
                </a:lnTo>
                <a:lnTo>
                  <a:pt x="20821" y="11743"/>
                </a:lnTo>
                <a:lnTo>
                  <a:pt x="20893" y="11524"/>
                </a:lnTo>
                <a:lnTo>
                  <a:pt x="20962" y="11304"/>
                </a:lnTo>
                <a:lnTo>
                  <a:pt x="21027" y="11083"/>
                </a:lnTo>
                <a:lnTo>
                  <a:pt x="21089" y="10862"/>
                </a:lnTo>
                <a:lnTo>
                  <a:pt x="21148" y="10639"/>
                </a:lnTo>
                <a:lnTo>
                  <a:pt x="21202" y="10416"/>
                </a:lnTo>
                <a:lnTo>
                  <a:pt x="21254" y="10192"/>
                </a:lnTo>
                <a:lnTo>
                  <a:pt x="21301" y="9968"/>
                </a:lnTo>
                <a:lnTo>
                  <a:pt x="21345" y="9743"/>
                </a:lnTo>
                <a:lnTo>
                  <a:pt x="21386" y="9517"/>
                </a:lnTo>
                <a:lnTo>
                  <a:pt x="21423" y="9291"/>
                </a:lnTo>
                <a:lnTo>
                  <a:pt x="21457" y="9065"/>
                </a:lnTo>
                <a:lnTo>
                  <a:pt x="21487" y="8838"/>
                </a:lnTo>
                <a:lnTo>
                  <a:pt x="21513" y="8611"/>
                </a:lnTo>
                <a:lnTo>
                  <a:pt x="21536" y="8383"/>
                </a:lnTo>
                <a:lnTo>
                  <a:pt x="21556" y="8155"/>
                </a:lnTo>
                <a:lnTo>
                  <a:pt x="21572" y="7927"/>
                </a:lnTo>
                <a:lnTo>
                  <a:pt x="21584" y="7699"/>
                </a:lnTo>
                <a:lnTo>
                  <a:pt x="21593" y="7470"/>
                </a:lnTo>
                <a:lnTo>
                  <a:pt x="21598" y="7242"/>
                </a:lnTo>
                <a:lnTo>
                  <a:pt x="21600" y="7013"/>
                </a:lnTo>
                <a:lnTo>
                  <a:pt x="21598" y="6785"/>
                </a:lnTo>
                <a:lnTo>
                  <a:pt x="21593" y="6556"/>
                </a:lnTo>
                <a:lnTo>
                  <a:pt x="21584" y="6328"/>
                </a:lnTo>
                <a:lnTo>
                  <a:pt x="21572" y="6100"/>
                </a:lnTo>
                <a:lnTo>
                  <a:pt x="21556" y="5871"/>
                </a:lnTo>
                <a:lnTo>
                  <a:pt x="21536" y="5644"/>
                </a:lnTo>
                <a:lnTo>
                  <a:pt x="21513" y="5416"/>
                </a:lnTo>
                <a:lnTo>
                  <a:pt x="21487" y="5189"/>
                </a:lnTo>
                <a:lnTo>
                  <a:pt x="21457" y="4962"/>
                </a:lnTo>
                <a:lnTo>
                  <a:pt x="21423" y="4735"/>
                </a:lnTo>
                <a:lnTo>
                  <a:pt x="21386" y="4509"/>
                </a:lnTo>
                <a:lnTo>
                  <a:pt x="21345" y="4284"/>
                </a:lnTo>
                <a:lnTo>
                  <a:pt x="21301" y="4059"/>
                </a:lnTo>
                <a:lnTo>
                  <a:pt x="21254" y="3834"/>
                </a:lnTo>
                <a:lnTo>
                  <a:pt x="21202" y="3610"/>
                </a:lnTo>
                <a:lnTo>
                  <a:pt x="21148" y="3387"/>
                </a:lnTo>
                <a:lnTo>
                  <a:pt x="21089" y="3165"/>
                </a:lnTo>
                <a:lnTo>
                  <a:pt x="21027" y="2943"/>
                </a:lnTo>
                <a:lnTo>
                  <a:pt x="20962" y="2722"/>
                </a:lnTo>
                <a:lnTo>
                  <a:pt x="20893" y="2502"/>
                </a:lnTo>
                <a:lnTo>
                  <a:pt x="20821" y="2283"/>
                </a:lnTo>
                <a:lnTo>
                  <a:pt x="20745" y="2065"/>
                </a:lnTo>
                <a:lnTo>
                  <a:pt x="20665" y="1848"/>
                </a:lnTo>
                <a:lnTo>
                  <a:pt x="20582" y="1632"/>
                </a:lnTo>
                <a:lnTo>
                  <a:pt x="20495" y="1417"/>
                </a:lnTo>
                <a:lnTo>
                  <a:pt x="20405" y="1203"/>
                </a:lnTo>
                <a:lnTo>
                  <a:pt x="20312" y="990"/>
                </a:lnTo>
                <a:lnTo>
                  <a:pt x="20214" y="779"/>
                </a:lnTo>
                <a:lnTo>
                  <a:pt x="20114" y="569"/>
                </a:lnTo>
                <a:lnTo>
                  <a:pt x="20009" y="360"/>
                </a:lnTo>
                <a:lnTo>
                  <a:pt x="19901" y="152"/>
                </a:lnTo>
                <a:lnTo>
                  <a:pt x="19819" y="0"/>
                </a:lnTo>
                <a:close/>
              </a:path>
            </a:pathLst>
          </a:custGeom>
          <a:solidFill>
            <a:srgbClr val="E6F6FF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83" name="Фигура"/>
          <p:cNvSpPr/>
          <p:nvPr/>
        </p:nvSpPr>
        <p:spPr>
          <a:xfrm>
            <a:off x="508198" y="505119"/>
            <a:ext cx="666556" cy="666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237" y="0"/>
                </a:moveTo>
                <a:lnTo>
                  <a:pt x="10363" y="0"/>
                </a:lnTo>
                <a:lnTo>
                  <a:pt x="9492" y="70"/>
                </a:lnTo>
                <a:lnTo>
                  <a:pt x="8628" y="210"/>
                </a:lnTo>
                <a:lnTo>
                  <a:pt x="7775" y="421"/>
                </a:lnTo>
                <a:lnTo>
                  <a:pt x="6939" y="702"/>
                </a:lnTo>
                <a:lnTo>
                  <a:pt x="6123" y="1053"/>
                </a:lnTo>
                <a:lnTo>
                  <a:pt x="5332" y="1474"/>
                </a:lnTo>
                <a:lnTo>
                  <a:pt x="4571" y="1965"/>
                </a:lnTo>
                <a:lnTo>
                  <a:pt x="3845" y="2526"/>
                </a:lnTo>
                <a:lnTo>
                  <a:pt x="3157" y="3158"/>
                </a:lnTo>
                <a:lnTo>
                  <a:pt x="2526" y="3845"/>
                </a:lnTo>
                <a:lnTo>
                  <a:pt x="1965" y="4571"/>
                </a:lnTo>
                <a:lnTo>
                  <a:pt x="1473" y="5332"/>
                </a:lnTo>
                <a:lnTo>
                  <a:pt x="1052" y="6123"/>
                </a:lnTo>
                <a:lnTo>
                  <a:pt x="702" y="6939"/>
                </a:lnTo>
                <a:lnTo>
                  <a:pt x="421" y="7776"/>
                </a:lnTo>
                <a:lnTo>
                  <a:pt x="210" y="8628"/>
                </a:lnTo>
                <a:lnTo>
                  <a:pt x="70" y="9492"/>
                </a:lnTo>
                <a:lnTo>
                  <a:pt x="0" y="10363"/>
                </a:lnTo>
                <a:lnTo>
                  <a:pt x="0" y="11237"/>
                </a:lnTo>
                <a:lnTo>
                  <a:pt x="70" y="12108"/>
                </a:lnTo>
                <a:lnTo>
                  <a:pt x="210" y="12972"/>
                </a:lnTo>
                <a:lnTo>
                  <a:pt x="421" y="13825"/>
                </a:lnTo>
                <a:lnTo>
                  <a:pt x="702" y="14661"/>
                </a:lnTo>
                <a:lnTo>
                  <a:pt x="1052" y="15477"/>
                </a:lnTo>
                <a:lnTo>
                  <a:pt x="1473" y="16268"/>
                </a:lnTo>
                <a:lnTo>
                  <a:pt x="1965" y="17029"/>
                </a:lnTo>
                <a:lnTo>
                  <a:pt x="2526" y="17755"/>
                </a:lnTo>
                <a:lnTo>
                  <a:pt x="3157" y="18443"/>
                </a:lnTo>
                <a:lnTo>
                  <a:pt x="3845" y="19074"/>
                </a:lnTo>
                <a:lnTo>
                  <a:pt x="4571" y="19635"/>
                </a:lnTo>
                <a:lnTo>
                  <a:pt x="5332" y="20127"/>
                </a:lnTo>
                <a:lnTo>
                  <a:pt x="6123" y="20548"/>
                </a:lnTo>
                <a:lnTo>
                  <a:pt x="6939" y="20898"/>
                </a:lnTo>
                <a:lnTo>
                  <a:pt x="7775" y="21179"/>
                </a:lnTo>
                <a:lnTo>
                  <a:pt x="8628" y="21389"/>
                </a:lnTo>
                <a:lnTo>
                  <a:pt x="9492" y="21530"/>
                </a:lnTo>
                <a:lnTo>
                  <a:pt x="10363" y="21600"/>
                </a:lnTo>
                <a:lnTo>
                  <a:pt x="11237" y="21600"/>
                </a:lnTo>
                <a:lnTo>
                  <a:pt x="12108" y="21530"/>
                </a:lnTo>
                <a:lnTo>
                  <a:pt x="12972" y="21389"/>
                </a:lnTo>
                <a:lnTo>
                  <a:pt x="13824" y="21179"/>
                </a:lnTo>
                <a:lnTo>
                  <a:pt x="14661" y="20898"/>
                </a:lnTo>
                <a:lnTo>
                  <a:pt x="15477" y="20548"/>
                </a:lnTo>
                <a:lnTo>
                  <a:pt x="16268" y="20127"/>
                </a:lnTo>
                <a:lnTo>
                  <a:pt x="17029" y="19635"/>
                </a:lnTo>
                <a:lnTo>
                  <a:pt x="17755" y="19074"/>
                </a:lnTo>
                <a:lnTo>
                  <a:pt x="18442" y="18443"/>
                </a:lnTo>
                <a:lnTo>
                  <a:pt x="19074" y="17755"/>
                </a:lnTo>
                <a:lnTo>
                  <a:pt x="19635" y="17029"/>
                </a:lnTo>
                <a:lnTo>
                  <a:pt x="20127" y="16268"/>
                </a:lnTo>
                <a:lnTo>
                  <a:pt x="20547" y="15477"/>
                </a:lnTo>
                <a:lnTo>
                  <a:pt x="20898" y="14661"/>
                </a:lnTo>
                <a:lnTo>
                  <a:pt x="21179" y="13825"/>
                </a:lnTo>
                <a:lnTo>
                  <a:pt x="21389" y="12972"/>
                </a:lnTo>
                <a:lnTo>
                  <a:pt x="21530" y="12108"/>
                </a:lnTo>
                <a:lnTo>
                  <a:pt x="21600" y="11237"/>
                </a:lnTo>
                <a:lnTo>
                  <a:pt x="21600" y="10363"/>
                </a:lnTo>
                <a:lnTo>
                  <a:pt x="21530" y="9492"/>
                </a:lnTo>
                <a:lnTo>
                  <a:pt x="21389" y="8628"/>
                </a:lnTo>
                <a:lnTo>
                  <a:pt x="21179" y="7776"/>
                </a:lnTo>
                <a:lnTo>
                  <a:pt x="20898" y="6939"/>
                </a:lnTo>
                <a:lnTo>
                  <a:pt x="20547" y="6123"/>
                </a:lnTo>
                <a:lnTo>
                  <a:pt x="20127" y="5332"/>
                </a:lnTo>
                <a:lnTo>
                  <a:pt x="19635" y="4571"/>
                </a:lnTo>
                <a:lnTo>
                  <a:pt x="19074" y="3845"/>
                </a:lnTo>
                <a:lnTo>
                  <a:pt x="18442" y="3158"/>
                </a:lnTo>
                <a:lnTo>
                  <a:pt x="17755" y="2526"/>
                </a:lnTo>
                <a:lnTo>
                  <a:pt x="17029" y="1965"/>
                </a:lnTo>
                <a:lnTo>
                  <a:pt x="16268" y="1474"/>
                </a:lnTo>
                <a:lnTo>
                  <a:pt x="15477" y="1053"/>
                </a:lnTo>
                <a:lnTo>
                  <a:pt x="14661" y="702"/>
                </a:lnTo>
                <a:lnTo>
                  <a:pt x="13824" y="421"/>
                </a:lnTo>
                <a:lnTo>
                  <a:pt x="12972" y="210"/>
                </a:lnTo>
                <a:lnTo>
                  <a:pt x="12108" y="70"/>
                </a:lnTo>
                <a:lnTo>
                  <a:pt x="11237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84" name="Прямоугольник"/>
          <p:cNvSpPr/>
          <p:nvPr/>
        </p:nvSpPr>
        <p:spPr>
          <a:xfrm>
            <a:off x="673098" y="711150"/>
            <a:ext cx="361953" cy="266683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85" name="Прямоугольник"/>
          <p:cNvSpPr/>
          <p:nvPr/>
        </p:nvSpPr>
        <p:spPr>
          <a:xfrm>
            <a:off x="444500" y="6247960"/>
            <a:ext cx="946150" cy="298432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86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990877" y="663375"/>
            <a:ext cx="10210246" cy="36856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300">
                <a:solidFill>
                  <a:srgbClr val="40A2D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87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Прямоугольник"/>
          <p:cNvSpPr/>
          <p:nvPr/>
        </p:nvSpPr>
        <p:spPr>
          <a:xfrm>
            <a:off x="0" y="0"/>
            <a:ext cx="12192000" cy="6857518"/>
          </a:xfrm>
          <a:prstGeom prst="rect">
            <a:avLst/>
          </a:prstGeom>
          <a:solidFill>
            <a:srgbClr val="1D9BD5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95" name="Фигура"/>
          <p:cNvSpPr/>
          <p:nvPr/>
        </p:nvSpPr>
        <p:spPr>
          <a:xfrm>
            <a:off x="-3" y="-2"/>
            <a:ext cx="4186408" cy="68575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3500" y="0"/>
                </a:moveTo>
                <a:lnTo>
                  <a:pt x="0" y="0"/>
                </a:lnTo>
                <a:lnTo>
                  <a:pt x="0" y="21600"/>
                </a:lnTo>
                <a:lnTo>
                  <a:pt x="13500" y="21600"/>
                </a:lnTo>
                <a:lnTo>
                  <a:pt x="13634" y="21529"/>
                </a:lnTo>
                <a:lnTo>
                  <a:pt x="13777" y="21451"/>
                </a:lnTo>
                <a:lnTo>
                  <a:pt x="13919" y="21373"/>
                </a:lnTo>
                <a:lnTo>
                  <a:pt x="14061" y="21294"/>
                </a:lnTo>
                <a:lnTo>
                  <a:pt x="14341" y="21134"/>
                </a:lnTo>
                <a:lnTo>
                  <a:pt x="14480" y="21052"/>
                </a:lnTo>
                <a:lnTo>
                  <a:pt x="14618" y="20970"/>
                </a:lnTo>
                <a:lnTo>
                  <a:pt x="14756" y="20887"/>
                </a:lnTo>
                <a:lnTo>
                  <a:pt x="14892" y="20803"/>
                </a:lnTo>
                <a:lnTo>
                  <a:pt x="15027" y="20719"/>
                </a:lnTo>
                <a:lnTo>
                  <a:pt x="15160" y="20634"/>
                </a:lnTo>
                <a:lnTo>
                  <a:pt x="15292" y="20548"/>
                </a:lnTo>
                <a:lnTo>
                  <a:pt x="15423" y="20463"/>
                </a:lnTo>
                <a:lnTo>
                  <a:pt x="15552" y="20376"/>
                </a:lnTo>
                <a:lnTo>
                  <a:pt x="15680" y="20289"/>
                </a:lnTo>
                <a:lnTo>
                  <a:pt x="15807" y="20202"/>
                </a:lnTo>
                <a:lnTo>
                  <a:pt x="15932" y="20114"/>
                </a:lnTo>
                <a:lnTo>
                  <a:pt x="16056" y="20026"/>
                </a:lnTo>
                <a:lnTo>
                  <a:pt x="16179" y="19937"/>
                </a:lnTo>
                <a:lnTo>
                  <a:pt x="16300" y="19848"/>
                </a:lnTo>
                <a:lnTo>
                  <a:pt x="16419" y="19759"/>
                </a:lnTo>
                <a:lnTo>
                  <a:pt x="16538" y="19668"/>
                </a:lnTo>
                <a:lnTo>
                  <a:pt x="16655" y="19578"/>
                </a:lnTo>
                <a:lnTo>
                  <a:pt x="16771" y="19487"/>
                </a:lnTo>
                <a:lnTo>
                  <a:pt x="16885" y="19395"/>
                </a:lnTo>
                <a:lnTo>
                  <a:pt x="16998" y="19304"/>
                </a:lnTo>
                <a:lnTo>
                  <a:pt x="17109" y="19211"/>
                </a:lnTo>
                <a:lnTo>
                  <a:pt x="17220" y="19119"/>
                </a:lnTo>
                <a:lnTo>
                  <a:pt x="17328" y="19026"/>
                </a:lnTo>
                <a:lnTo>
                  <a:pt x="17436" y="18932"/>
                </a:lnTo>
                <a:lnTo>
                  <a:pt x="17542" y="18838"/>
                </a:lnTo>
                <a:lnTo>
                  <a:pt x="17647" y="18744"/>
                </a:lnTo>
                <a:lnTo>
                  <a:pt x="17750" y="18649"/>
                </a:lnTo>
                <a:lnTo>
                  <a:pt x="17852" y="18554"/>
                </a:lnTo>
                <a:lnTo>
                  <a:pt x="17953" y="18458"/>
                </a:lnTo>
                <a:lnTo>
                  <a:pt x="18052" y="18363"/>
                </a:lnTo>
                <a:lnTo>
                  <a:pt x="18150" y="18266"/>
                </a:lnTo>
                <a:lnTo>
                  <a:pt x="18246" y="18170"/>
                </a:lnTo>
                <a:lnTo>
                  <a:pt x="18341" y="18073"/>
                </a:lnTo>
                <a:lnTo>
                  <a:pt x="18435" y="17975"/>
                </a:lnTo>
                <a:lnTo>
                  <a:pt x="18528" y="17878"/>
                </a:lnTo>
                <a:lnTo>
                  <a:pt x="18619" y="17780"/>
                </a:lnTo>
                <a:lnTo>
                  <a:pt x="18708" y="17681"/>
                </a:lnTo>
                <a:lnTo>
                  <a:pt x="18797" y="17583"/>
                </a:lnTo>
                <a:lnTo>
                  <a:pt x="18883" y="17483"/>
                </a:lnTo>
                <a:lnTo>
                  <a:pt x="18969" y="17384"/>
                </a:lnTo>
                <a:lnTo>
                  <a:pt x="19053" y="17284"/>
                </a:lnTo>
                <a:lnTo>
                  <a:pt x="19136" y="17184"/>
                </a:lnTo>
                <a:lnTo>
                  <a:pt x="19217" y="17084"/>
                </a:lnTo>
                <a:lnTo>
                  <a:pt x="19298" y="16983"/>
                </a:lnTo>
                <a:lnTo>
                  <a:pt x="19454" y="16781"/>
                </a:lnTo>
                <a:lnTo>
                  <a:pt x="19530" y="16680"/>
                </a:lnTo>
                <a:lnTo>
                  <a:pt x="19604" y="16578"/>
                </a:lnTo>
                <a:lnTo>
                  <a:pt x="19677" y="16476"/>
                </a:lnTo>
                <a:lnTo>
                  <a:pt x="19749" y="16373"/>
                </a:lnTo>
                <a:lnTo>
                  <a:pt x="19820" y="16271"/>
                </a:lnTo>
                <a:lnTo>
                  <a:pt x="19889" y="16168"/>
                </a:lnTo>
                <a:lnTo>
                  <a:pt x="19957" y="16065"/>
                </a:lnTo>
                <a:lnTo>
                  <a:pt x="20023" y="15961"/>
                </a:lnTo>
                <a:lnTo>
                  <a:pt x="20088" y="15858"/>
                </a:lnTo>
                <a:lnTo>
                  <a:pt x="20152" y="15754"/>
                </a:lnTo>
                <a:lnTo>
                  <a:pt x="20214" y="15650"/>
                </a:lnTo>
                <a:lnTo>
                  <a:pt x="20275" y="15545"/>
                </a:lnTo>
                <a:lnTo>
                  <a:pt x="20334" y="15441"/>
                </a:lnTo>
                <a:lnTo>
                  <a:pt x="20393" y="15336"/>
                </a:lnTo>
                <a:lnTo>
                  <a:pt x="20449" y="15231"/>
                </a:lnTo>
                <a:lnTo>
                  <a:pt x="20505" y="15125"/>
                </a:lnTo>
                <a:lnTo>
                  <a:pt x="20559" y="15020"/>
                </a:lnTo>
                <a:lnTo>
                  <a:pt x="20612" y="14914"/>
                </a:lnTo>
                <a:lnTo>
                  <a:pt x="20663" y="14808"/>
                </a:lnTo>
                <a:lnTo>
                  <a:pt x="20713" y="14702"/>
                </a:lnTo>
                <a:lnTo>
                  <a:pt x="20762" y="14596"/>
                </a:lnTo>
                <a:lnTo>
                  <a:pt x="20809" y="14490"/>
                </a:lnTo>
                <a:lnTo>
                  <a:pt x="20855" y="14383"/>
                </a:lnTo>
                <a:lnTo>
                  <a:pt x="20899" y="14276"/>
                </a:lnTo>
                <a:lnTo>
                  <a:pt x="20942" y="14169"/>
                </a:lnTo>
                <a:lnTo>
                  <a:pt x="20984" y="14062"/>
                </a:lnTo>
                <a:lnTo>
                  <a:pt x="21024" y="13955"/>
                </a:lnTo>
                <a:lnTo>
                  <a:pt x="21063" y="13848"/>
                </a:lnTo>
                <a:lnTo>
                  <a:pt x="21101" y="13740"/>
                </a:lnTo>
                <a:lnTo>
                  <a:pt x="21137" y="13632"/>
                </a:lnTo>
                <a:lnTo>
                  <a:pt x="21172" y="13525"/>
                </a:lnTo>
                <a:lnTo>
                  <a:pt x="21206" y="13417"/>
                </a:lnTo>
                <a:lnTo>
                  <a:pt x="21238" y="13308"/>
                </a:lnTo>
                <a:lnTo>
                  <a:pt x="21269" y="13200"/>
                </a:lnTo>
                <a:lnTo>
                  <a:pt x="21298" y="13092"/>
                </a:lnTo>
                <a:lnTo>
                  <a:pt x="21326" y="12984"/>
                </a:lnTo>
                <a:lnTo>
                  <a:pt x="21353" y="12875"/>
                </a:lnTo>
                <a:lnTo>
                  <a:pt x="21378" y="12766"/>
                </a:lnTo>
                <a:lnTo>
                  <a:pt x="21402" y="12658"/>
                </a:lnTo>
                <a:lnTo>
                  <a:pt x="21425" y="12549"/>
                </a:lnTo>
                <a:lnTo>
                  <a:pt x="21446" y="12440"/>
                </a:lnTo>
                <a:lnTo>
                  <a:pt x="21466" y="12331"/>
                </a:lnTo>
                <a:lnTo>
                  <a:pt x="21484" y="12222"/>
                </a:lnTo>
                <a:lnTo>
                  <a:pt x="21501" y="12113"/>
                </a:lnTo>
                <a:lnTo>
                  <a:pt x="21517" y="12004"/>
                </a:lnTo>
                <a:lnTo>
                  <a:pt x="21532" y="11894"/>
                </a:lnTo>
                <a:lnTo>
                  <a:pt x="21545" y="11785"/>
                </a:lnTo>
                <a:lnTo>
                  <a:pt x="21556" y="11676"/>
                </a:lnTo>
                <a:lnTo>
                  <a:pt x="21566" y="11566"/>
                </a:lnTo>
                <a:lnTo>
                  <a:pt x="21575" y="11457"/>
                </a:lnTo>
                <a:lnTo>
                  <a:pt x="21583" y="11347"/>
                </a:lnTo>
                <a:lnTo>
                  <a:pt x="21589" y="11238"/>
                </a:lnTo>
                <a:lnTo>
                  <a:pt x="21594" y="11129"/>
                </a:lnTo>
                <a:lnTo>
                  <a:pt x="21597" y="11019"/>
                </a:lnTo>
                <a:lnTo>
                  <a:pt x="21599" y="10910"/>
                </a:lnTo>
                <a:lnTo>
                  <a:pt x="21600" y="10800"/>
                </a:lnTo>
                <a:lnTo>
                  <a:pt x="21599" y="10690"/>
                </a:lnTo>
                <a:lnTo>
                  <a:pt x="21597" y="10581"/>
                </a:lnTo>
                <a:lnTo>
                  <a:pt x="21594" y="10471"/>
                </a:lnTo>
                <a:lnTo>
                  <a:pt x="21589" y="10362"/>
                </a:lnTo>
                <a:lnTo>
                  <a:pt x="21583" y="10253"/>
                </a:lnTo>
                <a:lnTo>
                  <a:pt x="21575" y="10143"/>
                </a:lnTo>
                <a:lnTo>
                  <a:pt x="21566" y="10034"/>
                </a:lnTo>
                <a:lnTo>
                  <a:pt x="21556" y="9924"/>
                </a:lnTo>
                <a:lnTo>
                  <a:pt x="21545" y="9815"/>
                </a:lnTo>
                <a:lnTo>
                  <a:pt x="21532" y="9706"/>
                </a:lnTo>
                <a:lnTo>
                  <a:pt x="21517" y="9596"/>
                </a:lnTo>
                <a:lnTo>
                  <a:pt x="21501" y="9487"/>
                </a:lnTo>
                <a:lnTo>
                  <a:pt x="21484" y="9378"/>
                </a:lnTo>
                <a:lnTo>
                  <a:pt x="21466" y="9269"/>
                </a:lnTo>
                <a:lnTo>
                  <a:pt x="21446" y="9160"/>
                </a:lnTo>
                <a:lnTo>
                  <a:pt x="21425" y="9051"/>
                </a:lnTo>
                <a:lnTo>
                  <a:pt x="21402" y="8942"/>
                </a:lnTo>
                <a:lnTo>
                  <a:pt x="21378" y="8834"/>
                </a:lnTo>
                <a:lnTo>
                  <a:pt x="21353" y="8725"/>
                </a:lnTo>
                <a:lnTo>
                  <a:pt x="21326" y="8616"/>
                </a:lnTo>
                <a:lnTo>
                  <a:pt x="21298" y="8508"/>
                </a:lnTo>
                <a:lnTo>
                  <a:pt x="21269" y="8400"/>
                </a:lnTo>
                <a:lnTo>
                  <a:pt x="21238" y="8292"/>
                </a:lnTo>
                <a:lnTo>
                  <a:pt x="21206" y="8183"/>
                </a:lnTo>
                <a:lnTo>
                  <a:pt x="21172" y="8075"/>
                </a:lnTo>
                <a:lnTo>
                  <a:pt x="21137" y="7968"/>
                </a:lnTo>
                <a:lnTo>
                  <a:pt x="21101" y="7860"/>
                </a:lnTo>
                <a:lnTo>
                  <a:pt x="21063" y="7752"/>
                </a:lnTo>
                <a:lnTo>
                  <a:pt x="21024" y="7645"/>
                </a:lnTo>
                <a:lnTo>
                  <a:pt x="20984" y="7538"/>
                </a:lnTo>
                <a:lnTo>
                  <a:pt x="20942" y="7431"/>
                </a:lnTo>
                <a:lnTo>
                  <a:pt x="20899" y="7324"/>
                </a:lnTo>
                <a:lnTo>
                  <a:pt x="20855" y="7217"/>
                </a:lnTo>
                <a:lnTo>
                  <a:pt x="20809" y="7110"/>
                </a:lnTo>
                <a:lnTo>
                  <a:pt x="20762" y="7004"/>
                </a:lnTo>
                <a:lnTo>
                  <a:pt x="20713" y="6898"/>
                </a:lnTo>
                <a:lnTo>
                  <a:pt x="20663" y="6792"/>
                </a:lnTo>
                <a:lnTo>
                  <a:pt x="20612" y="6686"/>
                </a:lnTo>
                <a:lnTo>
                  <a:pt x="20559" y="6580"/>
                </a:lnTo>
                <a:lnTo>
                  <a:pt x="20505" y="6475"/>
                </a:lnTo>
                <a:lnTo>
                  <a:pt x="20449" y="6369"/>
                </a:lnTo>
                <a:lnTo>
                  <a:pt x="20393" y="6264"/>
                </a:lnTo>
                <a:lnTo>
                  <a:pt x="20334" y="6159"/>
                </a:lnTo>
                <a:lnTo>
                  <a:pt x="20275" y="6055"/>
                </a:lnTo>
                <a:lnTo>
                  <a:pt x="20214" y="5950"/>
                </a:lnTo>
                <a:lnTo>
                  <a:pt x="20152" y="5846"/>
                </a:lnTo>
                <a:lnTo>
                  <a:pt x="20088" y="5742"/>
                </a:lnTo>
                <a:lnTo>
                  <a:pt x="20023" y="5639"/>
                </a:lnTo>
                <a:lnTo>
                  <a:pt x="19957" y="5535"/>
                </a:lnTo>
                <a:lnTo>
                  <a:pt x="19889" y="5432"/>
                </a:lnTo>
                <a:lnTo>
                  <a:pt x="19820" y="5329"/>
                </a:lnTo>
                <a:lnTo>
                  <a:pt x="19749" y="5227"/>
                </a:lnTo>
                <a:lnTo>
                  <a:pt x="19677" y="5124"/>
                </a:lnTo>
                <a:lnTo>
                  <a:pt x="19604" y="5022"/>
                </a:lnTo>
                <a:lnTo>
                  <a:pt x="19530" y="4920"/>
                </a:lnTo>
                <a:lnTo>
                  <a:pt x="19454" y="4819"/>
                </a:lnTo>
                <a:lnTo>
                  <a:pt x="19298" y="4617"/>
                </a:lnTo>
                <a:lnTo>
                  <a:pt x="19217" y="4516"/>
                </a:lnTo>
                <a:lnTo>
                  <a:pt x="19136" y="4416"/>
                </a:lnTo>
                <a:lnTo>
                  <a:pt x="19053" y="4316"/>
                </a:lnTo>
                <a:lnTo>
                  <a:pt x="18969" y="4216"/>
                </a:lnTo>
                <a:lnTo>
                  <a:pt x="18883" y="4117"/>
                </a:lnTo>
                <a:lnTo>
                  <a:pt x="18797" y="4017"/>
                </a:lnTo>
                <a:lnTo>
                  <a:pt x="18708" y="3919"/>
                </a:lnTo>
                <a:lnTo>
                  <a:pt x="18619" y="3820"/>
                </a:lnTo>
                <a:lnTo>
                  <a:pt x="18528" y="3722"/>
                </a:lnTo>
                <a:lnTo>
                  <a:pt x="18435" y="3625"/>
                </a:lnTo>
                <a:lnTo>
                  <a:pt x="18341" y="3527"/>
                </a:lnTo>
                <a:lnTo>
                  <a:pt x="18246" y="3430"/>
                </a:lnTo>
                <a:lnTo>
                  <a:pt x="18150" y="3334"/>
                </a:lnTo>
                <a:lnTo>
                  <a:pt x="18052" y="3237"/>
                </a:lnTo>
                <a:lnTo>
                  <a:pt x="17953" y="3142"/>
                </a:lnTo>
                <a:lnTo>
                  <a:pt x="17852" y="3046"/>
                </a:lnTo>
                <a:lnTo>
                  <a:pt x="17750" y="2951"/>
                </a:lnTo>
                <a:lnTo>
                  <a:pt x="17647" y="2856"/>
                </a:lnTo>
                <a:lnTo>
                  <a:pt x="17542" y="2762"/>
                </a:lnTo>
                <a:lnTo>
                  <a:pt x="17436" y="2668"/>
                </a:lnTo>
                <a:lnTo>
                  <a:pt x="17328" y="2574"/>
                </a:lnTo>
                <a:lnTo>
                  <a:pt x="17220" y="2481"/>
                </a:lnTo>
                <a:lnTo>
                  <a:pt x="17109" y="2389"/>
                </a:lnTo>
                <a:lnTo>
                  <a:pt x="16998" y="2296"/>
                </a:lnTo>
                <a:lnTo>
                  <a:pt x="16885" y="2205"/>
                </a:lnTo>
                <a:lnTo>
                  <a:pt x="16771" y="2113"/>
                </a:lnTo>
                <a:lnTo>
                  <a:pt x="16655" y="2022"/>
                </a:lnTo>
                <a:lnTo>
                  <a:pt x="16538" y="1932"/>
                </a:lnTo>
                <a:lnTo>
                  <a:pt x="16419" y="1841"/>
                </a:lnTo>
                <a:lnTo>
                  <a:pt x="16300" y="1752"/>
                </a:lnTo>
                <a:lnTo>
                  <a:pt x="16179" y="1663"/>
                </a:lnTo>
                <a:lnTo>
                  <a:pt x="16056" y="1574"/>
                </a:lnTo>
                <a:lnTo>
                  <a:pt x="15932" y="1486"/>
                </a:lnTo>
                <a:lnTo>
                  <a:pt x="15807" y="1398"/>
                </a:lnTo>
                <a:lnTo>
                  <a:pt x="15680" y="1311"/>
                </a:lnTo>
                <a:lnTo>
                  <a:pt x="15552" y="1224"/>
                </a:lnTo>
                <a:lnTo>
                  <a:pt x="15423" y="1137"/>
                </a:lnTo>
                <a:lnTo>
                  <a:pt x="15292" y="1052"/>
                </a:lnTo>
                <a:lnTo>
                  <a:pt x="15160" y="966"/>
                </a:lnTo>
                <a:lnTo>
                  <a:pt x="15027" y="881"/>
                </a:lnTo>
                <a:lnTo>
                  <a:pt x="14892" y="797"/>
                </a:lnTo>
                <a:lnTo>
                  <a:pt x="14756" y="713"/>
                </a:lnTo>
                <a:lnTo>
                  <a:pt x="14618" y="630"/>
                </a:lnTo>
                <a:lnTo>
                  <a:pt x="14480" y="548"/>
                </a:lnTo>
                <a:lnTo>
                  <a:pt x="14341" y="466"/>
                </a:lnTo>
                <a:lnTo>
                  <a:pt x="14061" y="306"/>
                </a:lnTo>
                <a:lnTo>
                  <a:pt x="13919" y="227"/>
                </a:lnTo>
                <a:lnTo>
                  <a:pt x="13777" y="149"/>
                </a:lnTo>
                <a:lnTo>
                  <a:pt x="13634" y="71"/>
                </a:lnTo>
                <a:lnTo>
                  <a:pt x="13500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196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Группа"/>
          <p:cNvGrpSpPr/>
          <p:nvPr/>
        </p:nvGrpSpPr>
        <p:grpSpPr>
          <a:xfrm>
            <a:off x="-1" y="3794"/>
            <a:ext cx="5013033" cy="5008345"/>
            <a:chOff x="0" y="-1"/>
            <a:chExt cx="5013031" cy="5008343"/>
          </a:xfrm>
        </p:grpSpPr>
        <p:sp>
          <p:nvSpPr>
            <p:cNvPr id="203" name="Фигура"/>
            <p:cNvSpPr/>
            <p:nvPr/>
          </p:nvSpPr>
          <p:spPr>
            <a:xfrm>
              <a:off x="585382" y="4995640"/>
              <a:ext cx="512189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9" y="21600"/>
                  </a:lnTo>
                  <a:lnTo>
                    <a:pt x="20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04" name="Фигура"/>
            <p:cNvSpPr/>
            <p:nvPr/>
          </p:nvSpPr>
          <p:spPr>
            <a:xfrm>
              <a:off x="457578" y="4987938"/>
              <a:ext cx="767797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898" y="21600"/>
                  </a:lnTo>
                  <a:lnTo>
                    <a:pt x="2070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05" name="Фигура"/>
            <p:cNvSpPr/>
            <p:nvPr/>
          </p:nvSpPr>
          <p:spPr>
            <a:xfrm>
              <a:off x="393779" y="4980236"/>
              <a:ext cx="895394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769" y="21600"/>
                  </a:lnTo>
                  <a:lnTo>
                    <a:pt x="2083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06" name="Фигура"/>
            <p:cNvSpPr/>
            <p:nvPr/>
          </p:nvSpPr>
          <p:spPr>
            <a:xfrm>
              <a:off x="330066" y="4972536"/>
              <a:ext cx="1022821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673" y="21600"/>
                  </a:lnTo>
                  <a:lnTo>
                    <a:pt x="2092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07" name="Фигура"/>
            <p:cNvSpPr/>
            <p:nvPr/>
          </p:nvSpPr>
          <p:spPr>
            <a:xfrm>
              <a:off x="266450" y="4964834"/>
              <a:ext cx="1150053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97" y="21600"/>
                  </a:lnTo>
                  <a:lnTo>
                    <a:pt x="210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08" name="Фигура"/>
            <p:cNvSpPr/>
            <p:nvPr/>
          </p:nvSpPr>
          <p:spPr>
            <a:xfrm>
              <a:off x="202942" y="4957133"/>
              <a:ext cx="1277068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37" y="21600"/>
                  </a:lnTo>
                  <a:lnTo>
                    <a:pt x="210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09" name="Фигура"/>
            <p:cNvSpPr/>
            <p:nvPr/>
          </p:nvSpPr>
          <p:spPr>
            <a:xfrm>
              <a:off x="76304" y="4936528"/>
              <a:ext cx="1530343" cy="2310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0" y="21600"/>
                  </a:lnTo>
                  <a:lnTo>
                    <a:pt x="2026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10" name="Фигура"/>
            <p:cNvSpPr/>
            <p:nvPr/>
          </p:nvSpPr>
          <p:spPr>
            <a:xfrm>
              <a:off x="-1" y="-2"/>
              <a:ext cx="5013033" cy="493653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235" y="0"/>
                  </a:moveTo>
                  <a:lnTo>
                    <a:pt x="0" y="0"/>
                  </a:lnTo>
                  <a:lnTo>
                    <a:pt x="0" y="21533"/>
                  </a:lnTo>
                  <a:lnTo>
                    <a:pt x="57" y="21566"/>
                  </a:lnTo>
                  <a:lnTo>
                    <a:pt x="193" y="21600"/>
                  </a:lnTo>
                  <a:lnTo>
                    <a:pt x="7059" y="21600"/>
                  </a:lnTo>
                  <a:lnTo>
                    <a:pt x="8810" y="21162"/>
                  </a:lnTo>
                  <a:lnTo>
                    <a:pt x="8943" y="21095"/>
                  </a:lnTo>
                  <a:lnTo>
                    <a:pt x="9341" y="20993"/>
                  </a:lnTo>
                  <a:lnTo>
                    <a:pt x="9473" y="20926"/>
                  </a:lnTo>
                  <a:lnTo>
                    <a:pt x="9605" y="20892"/>
                  </a:lnTo>
                  <a:lnTo>
                    <a:pt x="9736" y="20825"/>
                  </a:lnTo>
                  <a:lnTo>
                    <a:pt x="9868" y="20791"/>
                  </a:lnTo>
                  <a:lnTo>
                    <a:pt x="9999" y="20724"/>
                  </a:lnTo>
                  <a:lnTo>
                    <a:pt x="10129" y="20690"/>
                  </a:lnTo>
                  <a:lnTo>
                    <a:pt x="10259" y="20623"/>
                  </a:lnTo>
                  <a:lnTo>
                    <a:pt x="10389" y="20589"/>
                  </a:lnTo>
                  <a:lnTo>
                    <a:pt x="10519" y="20522"/>
                  </a:lnTo>
                  <a:lnTo>
                    <a:pt x="10648" y="20488"/>
                  </a:lnTo>
                  <a:lnTo>
                    <a:pt x="10906" y="20353"/>
                  </a:lnTo>
                  <a:lnTo>
                    <a:pt x="11034" y="20320"/>
                  </a:lnTo>
                  <a:lnTo>
                    <a:pt x="11796" y="19915"/>
                  </a:lnTo>
                  <a:lnTo>
                    <a:pt x="11922" y="19881"/>
                  </a:lnTo>
                  <a:lnTo>
                    <a:pt x="12172" y="19747"/>
                  </a:lnTo>
                  <a:lnTo>
                    <a:pt x="12296" y="19646"/>
                  </a:lnTo>
                  <a:lnTo>
                    <a:pt x="13034" y="19241"/>
                  </a:lnTo>
                  <a:lnTo>
                    <a:pt x="13155" y="19140"/>
                  </a:lnTo>
                  <a:lnTo>
                    <a:pt x="13396" y="19005"/>
                  </a:lnTo>
                  <a:lnTo>
                    <a:pt x="13516" y="18904"/>
                  </a:lnTo>
                  <a:lnTo>
                    <a:pt x="13635" y="18837"/>
                  </a:lnTo>
                  <a:lnTo>
                    <a:pt x="13754" y="18736"/>
                  </a:lnTo>
                  <a:lnTo>
                    <a:pt x="13872" y="18668"/>
                  </a:lnTo>
                  <a:lnTo>
                    <a:pt x="13990" y="18567"/>
                  </a:lnTo>
                  <a:lnTo>
                    <a:pt x="14108" y="18500"/>
                  </a:lnTo>
                  <a:lnTo>
                    <a:pt x="14224" y="18399"/>
                  </a:lnTo>
                  <a:lnTo>
                    <a:pt x="14341" y="18331"/>
                  </a:lnTo>
                  <a:lnTo>
                    <a:pt x="14456" y="18230"/>
                  </a:lnTo>
                  <a:lnTo>
                    <a:pt x="14572" y="18163"/>
                  </a:lnTo>
                  <a:lnTo>
                    <a:pt x="14914" y="17860"/>
                  </a:lnTo>
                  <a:lnTo>
                    <a:pt x="15027" y="17792"/>
                  </a:lnTo>
                  <a:lnTo>
                    <a:pt x="15473" y="17388"/>
                  </a:lnTo>
                  <a:lnTo>
                    <a:pt x="15801" y="17085"/>
                  </a:lnTo>
                  <a:lnTo>
                    <a:pt x="16124" y="16781"/>
                  </a:lnTo>
                  <a:lnTo>
                    <a:pt x="16335" y="16579"/>
                  </a:lnTo>
                  <a:lnTo>
                    <a:pt x="16440" y="16478"/>
                  </a:lnTo>
                  <a:lnTo>
                    <a:pt x="16544" y="16343"/>
                  </a:lnTo>
                  <a:lnTo>
                    <a:pt x="16647" y="16242"/>
                  </a:lnTo>
                  <a:lnTo>
                    <a:pt x="16849" y="16040"/>
                  </a:lnTo>
                  <a:lnTo>
                    <a:pt x="16948" y="15905"/>
                  </a:lnTo>
                  <a:lnTo>
                    <a:pt x="17047" y="15804"/>
                  </a:lnTo>
                  <a:lnTo>
                    <a:pt x="17144" y="15703"/>
                  </a:lnTo>
                  <a:lnTo>
                    <a:pt x="17240" y="15602"/>
                  </a:lnTo>
                  <a:lnTo>
                    <a:pt x="17336" y="15467"/>
                  </a:lnTo>
                  <a:lnTo>
                    <a:pt x="17430" y="15366"/>
                  </a:lnTo>
                  <a:lnTo>
                    <a:pt x="17523" y="15231"/>
                  </a:lnTo>
                  <a:lnTo>
                    <a:pt x="17615" y="15130"/>
                  </a:lnTo>
                  <a:lnTo>
                    <a:pt x="17706" y="15029"/>
                  </a:lnTo>
                  <a:lnTo>
                    <a:pt x="17796" y="14894"/>
                  </a:lnTo>
                  <a:lnTo>
                    <a:pt x="17885" y="14793"/>
                  </a:lnTo>
                  <a:lnTo>
                    <a:pt x="17973" y="14658"/>
                  </a:lnTo>
                  <a:lnTo>
                    <a:pt x="18060" y="14557"/>
                  </a:lnTo>
                  <a:lnTo>
                    <a:pt x="18146" y="14422"/>
                  </a:lnTo>
                  <a:lnTo>
                    <a:pt x="18231" y="14321"/>
                  </a:lnTo>
                  <a:lnTo>
                    <a:pt x="18314" y="14187"/>
                  </a:lnTo>
                  <a:lnTo>
                    <a:pt x="18397" y="14085"/>
                  </a:lnTo>
                  <a:lnTo>
                    <a:pt x="18479" y="13951"/>
                  </a:lnTo>
                  <a:lnTo>
                    <a:pt x="18559" y="13816"/>
                  </a:lnTo>
                  <a:lnTo>
                    <a:pt x="18639" y="13715"/>
                  </a:lnTo>
                  <a:lnTo>
                    <a:pt x="18717" y="13580"/>
                  </a:lnTo>
                  <a:lnTo>
                    <a:pt x="18795" y="13479"/>
                  </a:lnTo>
                  <a:lnTo>
                    <a:pt x="18871" y="13344"/>
                  </a:lnTo>
                  <a:lnTo>
                    <a:pt x="18946" y="13209"/>
                  </a:lnTo>
                  <a:lnTo>
                    <a:pt x="19020" y="13108"/>
                  </a:lnTo>
                  <a:lnTo>
                    <a:pt x="19094" y="12973"/>
                  </a:lnTo>
                  <a:lnTo>
                    <a:pt x="19166" y="12839"/>
                  </a:lnTo>
                  <a:lnTo>
                    <a:pt x="19237" y="12738"/>
                  </a:lnTo>
                  <a:lnTo>
                    <a:pt x="19307" y="12603"/>
                  </a:lnTo>
                  <a:lnTo>
                    <a:pt x="19376" y="12468"/>
                  </a:lnTo>
                  <a:lnTo>
                    <a:pt x="19444" y="12333"/>
                  </a:lnTo>
                  <a:lnTo>
                    <a:pt x="19511" y="12232"/>
                  </a:lnTo>
                  <a:lnTo>
                    <a:pt x="19576" y="12097"/>
                  </a:lnTo>
                  <a:lnTo>
                    <a:pt x="19641" y="11963"/>
                  </a:lnTo>
                  <a:lnTo>
                    <a:pt x="19705" y="11828"/>
                  </a:lnTo>
                  <a:lnTo>
                    <a:pt x="19767" y="11693"/>
                  </a:lnTo>
                  <a:lnTo>
                    <a:pt x="19829" y="11592"/>
                  </a:lnTo>
                  <a:lnTo>
                    <a:pt x="19890" y="11457"/>
                  </a:lnTo>
                  <a:lnTo>
                    <a:pt x="19949" y="11322"/>
                  </a:lnTo>
                  <a:lnTo>
                    <a:pt x="20007" y="11188"/>
                  </a:lnTo>
                  <a:lnTo>
                    <a:pt x="20065" y="11053"/>
                  </a:lnTo>
                  <a:lnTo>
                    <a:pt x="20121" y="10918"/>
                  </a:lnTo>
                  <a:lnTo>
                    <a:pt x="20176" y="10783"/>
                  </a:lnTo>
                  <a:lnTo>
                    <a:pt x="20231" y="10682"/>
                  </a:lnTo>
                  <a:lnTo>
                    <a:pt x="20284" y="10547"/>
                  </a:lnTo>
                  <a:lnTo>
                    <a:pt x="20336" y="10412"/>
                  </a:lnTo>
                  <a:lnTo>
                    <a:pt x="20387" y="10278"/>
                  </a:lnTo>
                  <a:lnTo>
                    <a:pt x="20437" y="10143"/>
                  </a:lnTo>
                  <a:lnTo>
                    <a:pt x="20486" y="10008"/>
                  </a:lnTo>
                  <a:lnTo>
                    <a:pt x="20534" y="9873"/>
                  </a:lnTo>
                  <a:lnTo>
                    <a:pt x="20581" y="9739"/>
                  </a:lnTo>
                  <a:lnTo>
                    <a:pt x="20627" y="9604"/>
                  </a:lnTo>
                  <a:lnTo>
                    <a:pt x="20715" y="9334"/>
                  </a:lnTo>
                  <a:lnTo>
                    <a:pt x="20758" y="9199"/>
                  </a:lnTo>
                  <a:lnTo>
                    <a:pt x="20799" y="9065"/>
                  </a:lnTo>
                  <a:lnTo>
                    <a:pt x="20840" y="8930"/>
                  </a:lnTo>
                  <a:lnTo>
                    <a:pt x="20918" y="8660"/>
                  </a:lnTo>
                  <a:lnTo>
                    <a:pt x="20955" y="8525"/>
                  </a:lnTo>
                  <a:lnTo>
                    <a:pt x="20991" y="8391"/>
                  </a:lnTo>
                  <a:lnTo>
                    <a:pt x="21027" y="8256"/>
                  </a:lnTo>
                  <a:lnTo>
                    <a:pt x="21061" y="8121"/>
                  </a:lnTo>
                  <a:lnTo>
                    <a:pt x="21094" y="7986"/>
                  </a:lnTo>
                  <a:lnTo>
                    <a:pt x="21126" y="7851"/>
                  </a:lnTo>
                  <a:lnTo>
                    <a:pt x="21157" y="7717"/>
                  </a:lnTo>
                  <a:lnTo>
                    <a:pt x="21187" y="7582"/>
                  </a:lnTo>
                  <a:lnTo>
                    <a:pt x="21216" y="7447"/>
                  </a:lnTo>
                  <a:lnTo>
                    <a:pt x="21244" y="7279"/>
                  </a:lnTo>
                  <a:lnTo>
                    <a:pt x="21271" y="7144"/>
                  </a:lnTo>
                  <a:lnTo>
                    <a:pt x="21297" y="7009"/>
                  </a:lnTo>
                  <a:lnTo>
                    <a:pt x="21322" y="6874"/>
                  </a:lnTo>
                  <a:lnTo>
                    <a:pt x="21345" y="6739"/>
                  </a:lnTo>
                  <a:lnTo>
                    <a:pt x="21368" y="6605"/>
                  </a:lnTo>
                  <a:lnTo>
                    <a:pt x="21410" y="6335"/>
                  </a:lnTo>
                  <a:lnTo>
                    <a:pt x="21429" y="6200"/>
                  </a:lnTo>
                  <a:lnTo>
                    <a:pt x="21448" y="6032"/>
                  </a:lnTo>
                  <a:lnTo>
                    <a:pt x="21482" y="5762"/>
                  </a:lnTo>
                  <a:lnTo>
                    <a:pt x="21497" y="5627"/>
                  </a:lnTo>
                  <a:lnTo>
                    <a:pt x="21511" y="5493"/>
                  </a:lnTo>
                  <a:lnTo>
                    <a:pt x="21524" y="5358"/>
                  </a:lnTo>
                  <a:lnTo>
                    <a:pt x="21536" y="5223"/>
                  </a:lnTo>
                  <a:lnTo>
                    <a:pt x="21547" y="5055"/>
                  </a:lnTo>
                  <a:lnTo>
                    <a:pt x="21557" y="4920"/>
                  </a:lnTo>
                  <a:lnTo>
                    <a:pt x="21566" y="4785"/>
                  </a:lnTo>
                  <a:lnTo>
                    <a:pt x="21574" y="4650"/>
                  </a:lnTo>
                  <a:lnTo>
                    <a:pt x="21581" y="4515"/>
                  </a:lnTo>
                  <a:lnTo>
                    <a:pt x="21587" y="4381"/>
                  </a:lnTo>
                  <a:lnTo>
                    <a:pt x="21592" y="4212"/>
                  </a:lnTo>
                  <a:lnTo>
                    <a:pt x="21595" y="4077"/>
                  </a:lnTo>
                  <a:lnTo>
                    <a:pt x="21598" y="3943"/>
                  </a:lnTo>
                  <a:lnTo>
                    <a:pt x="21600" y="3673"/>
                  </a:lnTo>
                  <a:lnTo>
                    <a:pt x="21598" y="3403"/>
                  </a:lnTo>
                  <a:lnTo>
                    <a:pt x="21595" y="3235"/>
                  </a:lnTo>
                  <a:lnTo>
                    <a:pt x="21592" y="3100"/>
                  </a:lnTo>
                  <a:lnTo>
                    <a:pt x="21587" y="2965"/>
                  </a:lnTo>
                  <a:lnTo>
                    <a:pt x="21581" y="2831"/>
                  </a:lnTo>
                  <a:lnTo>
                    <a:pt x="21574" y="2696"/>
                  </a:lnTo>
                  <a:lnTo>
                    <a:pt x="21566" y="2561"/>
                  </a:lnTo>
                  <a:lnTo>
                    <a:pt x="21557" y="2393"/>
                  </a:lnTo>
                  <a:lnTo>
                    <a:pt x="21547" y="2258"/>
                  </a:lnTo>
                  <a:lnTo>
                    <a:pt x="21536" y="2123"/>
                  </a:lnTo>
                  <a:lnTo>
                    <a:pt x="21524" y="1988"/>
                  </a:lnTo>
                  <a:lnTo>
                    <a:pt x="21511" y="1853"/>
                  </a:lnTo>
                  <a:lnTo>
                    <a:pt x="21497" y="1719"/>
                  </a:lnTo>
                  <a:lnTo>
                    <a:pt x="21482" y="1584"/>
                  </a:lnTo>
                  <a:lnTo>
                    <a:pt x="21465" y="1415"/>
                  </a:lnTo>
                  <a:lnTo>
                    <a:pt x="21448" y="1280"/>
                  </a:lnTo>
                  <a:lnTo>
                    <a:pt x="21429" y="1146"/>
                  </a:lnTo>
                  <a:lnTo>
                    <a:pt x="21410" y="1011"/>
                  </a:lnTo>
                  <a:lnTo>
                    <a:pt x="21368" y="741"/>
                  </a:lnTo>
                  <a:lnTo>
                    <a:pt x="21345" y="607"/>
                  </a:lnTo>
                  <a:lnTo>
                    <a:pt x="21322" y="472"/>
                  </a:lnTo>
                  <a:lnTo>
                    <a:pt x="21297" y="337"/>
                  </a:lnTo>
                  <a:lnTo>
                    <a:pt x="21271" y="168"/>
                  </a:lnTo>
                  <a:lnTo>
                    <a:pt x="21244" y="34"/>
                  </a:lnTo>
                  <a:lnTo>
                    <a:pt x="21235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</p:grpSp>
      <p:sp>
        <p:nvSpPr>
          <p:cNvPr id="212" name="Фигура"/>
          <p:cNvSpPr/>
          <p:nvPr/>
        </p:nvSpPr>
        <p:spPr>
          <a:xfrm>
            <a:off x="-2" y="-1"/>
            <a:ext cx="2599734" cy="258210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819" y="0"/>
                </a:moveTo>
                <a:lnTo>
                  <a:pt x="0" y="0"/>
                </a:lnTo>
                <a:lnTo>
                  <a:pt x="0" y="19726"/>
                </a:lnTo>
                <a:lnTo>
                  <a:pt x="296" y="19890"/>
                </a:lnTo>
                <a:lnTo>
                  <a:pt x="502" y="19999"/>
                </a:lnTo>
                <a:lnTo>
                  <a:pt x="710" y="20104"/>
                </a:lnTo>
                <a:lnTo>
                  <a:pt x="919" y="20205"/>
                </a:lnTo>
                <a:lnTo>
                  <a:pt x="1129" y="20303"/>
                </a:lnTo>
                <a:lnTo>
                  <a:pt x="1340" y="20397"/>
                </a:lnTo>
                <a:lnTo>
                  <a:pt x="1552" y="20488"/>
                </a:lnTo>
                <a:lnTo>
                  <a:pt x="1766" y="20575"/>
                </a:lnTo>
                <a:lnTo>
                  <a:pt x="1981" y="20659"/>
                </a:lnTo>
                <a:lnTo>
                  <a:pt x="2196" y="20739"/>
                </a:lnTo>
                <a:lnTo>
                  <a:pt x="2413" y="20815"/>
                </a:lnTo>
                <a:lnTo>
                  <a:pt x="2631" y="20888"/>
                </a:lnTo>
                <a:lnTo>
                  <a:pt x="2849" y="20958"/>
                </a:lnTo>
                <a:lnTo>
                  <a:pt x="3068" y="21023"/>
                </a:lnTo>
                <a:lnTo>
                  <a:pt x="3289" y="21086"/>
                </a:lnTo>
                <a:lnTo>
                  <a:pt x="3509" y="21144"/>
                </a:lnTo>
                <a:lnTo>
                  <a:pt x="3731" y="21200"/>
                </a:lnTo>
                <a:lnTo>
                  <a:pt x="3953" y="21251"/>
                </a:lnTo>
                <a:lnTo>
                  <a:pt x="4176" y="21299"/>
                </a:lnTo>
                <a:lnTo>
                  <a:pt x="4400" y="21344"/>
                </a:lnTo>
                <a:lnTo>
                  <a:pt x="4624" y="21385"/>
                </a:lnTo>
                <a:lnTo>
                  <a:pt x="4848" y="21422"/>
                </a:lnTo>
                <a:lnTo>
                  <a:pt x="5073" y="21456"/>
                </a:lnTo>
                <a:lnTo>
                  <a:pt x="5299" y="21486"/>
                </a:lnTo>
                <a:lnTo>
                  <a:pt x="5525" y="21513"/>
                </a:lnTo>
                <a:lnTo>
                  <a:pt x="5751" y="21536"/>
                </a:lnTo>
                <a:lnTo>
                  <a:pt x="5977" y="21556"/>
                </a:lnTo>
                <a:lnTo>
                  <a:pt x="6204" y="21572"/>
                </a:lnTo>
                <a:lnTo>
                  <a:pt x="6430" y="21584"/>
                </a:lnTo>
                <a:lnTo>
                  <a:pt x="6657" y="21593"/>
                </a:lnTo>
                <a:lnTo>
                  <a:pt x="6884" y="21598"/>
                </a:lnTo>
                <a:lnTo>
                  <a:pt x="7111" y="21600"/>
                </a:lnTo>
                <a:lnTo>
                  <a:pt x="7338" y="21598"/>
                </a:lnTo>
                <a:lnTo>
                  <a:pt x="7565" y="21593"/>
                </a:lnTo>
                <a:lnTo>
                  <a:pt x="7792" y="21584"/>
                </a:lnTo>
                <a:lnTo>
                  <a:pt x="8019" y="21572"/>
                </a:lnTo>
                <a:lnTo>
                  <a:pt x="8245" y="21556"/>
                </a:lnTo>
                <a:lnTo>
                  <a:pt x="8472" y="21536"/>
                </a:lnTo>
                <a:lnTo>
                  <a:pt x="8698" y="21513"/>
                </a:lnTo>
                <a:lnTo>
                  <a:pt x="8924" y="21486"/>
                </a:lnTo>
                <a:lnTo>
                  <a:pt x="9149" y="21456"/>
                </a:lnTo>
                <a:lnTo>
                  <a:pt x="9374" y="21422"/>
                </a:lnTo>
                <a:lnTo>
                  <a:pt x="9598" y="21385"/>
                </a:lnTo>
                <a:lnTo>
                  <a:pt x="9823" y="21344"/>
                </a:lnTo>
                <a:lnTo>
                  <a:pt x="10046" y="21299"/>
                </a:lnTo>
                <a:lnTo>
                  <a:pt x="10269" y="21251"/>
                </a:lnTo>
                <a:lnTo>
                  <a:pt x="10491" y="21200"/>
                </a:lnTo>
                <a:lnTo>
                  <a:pt x="10713" y="21144"/>
                </a:lnTo>
                <a:lnTo>
                  <a:pt x="10934" y="21086"/>
                </a:lnTo>
                <a:lnTo>
                  <a:pt x="11154" y="21023"/>
                </a:lnTo>
                <a:lnTo>
                  <a:pt x="11373" y="20958"/>
                </a:lnTo>
                <a:lnTo>
                  <a:pt x="11592" y="20888"/>
                </a:lnTo>
                <a:lnTo>
                  <a:pt x="11809" y="20815"/>
                </a:lnTo>
                <a:lnTo>
                  <a:pt x="12026" y="20739"/>
                </a:lnTo>
                <a:lnTo>
                  <a:pt x="12242" y="20659"/>
                </a:lnTo>
                <a:lnTo>
                  <a:pt x="12456" y="20575"/>
                </a:lnTo>
                <a:lnTo>
                  <a:pt x="12670" y="20488"/>
                </a:lnTo>
                <a:lnTo>
                  <a:pt x="12882" y="20397"/>
                </a:lnTo>
                <a:lnTo>
                  <a:pt x="13094" y="20303"/>
                </a:lnTo>
                <a:lnTo>
                  <a:pt x="13304" y="20205"/>
                </a:lnTo>
                <a:lnTo>
                  <a:pt x="13513" y="20104"/>
                </a:lnTo>
                <a:lnTo>
                  <a:pt x="13720" y="19999"/>
                </a:lnTo>
                <a:lnTo>
                  <a:pt x="13926" y="19890"/>
                </a:lnTo>
                <a:lnTo>
                  <a:pt x="14131" y="19778"/>
                </a:lnTo>
                <a:lnTo>
                  <a:pt x="14334" y="19662"/>
                </a:lnTo>
                <a:lnTo>
                  <a:pt x="14536" y="19543"/>
                </a:lnTo>
                <a:lnTo>
                  <a:pt x="14737" y="19420"/>
                </a:lnTo>
                <a:lnTo>
                  <a:pt x="14935" y="19294"/>
                </a:lnTo>
                <a:lnTo>
                  <a:pt x="15133" y="19164"/>
                </a:lnTo>
                <a:lnTo>
                  <a:pt x="15328" y="19031"/>
                </a:lnTo>
                <a:lnTo>
                  <a:pt x="15522" y="18894"/>
                </a:lnTo>
                <a:lnTo>
                  <a:pt x="15714" y="18753"/>
                </a:lnTo>
                <a:lnTo>
                  <a:pt x="15904" y="18609"/>
                </a:lnTo>
                <a:lnTo>
                  <a:pt x="16093" y="18461"/>
                </a:lnTo>
                <a:lnTo>
                  <a:pt x="16279" y="18310"/>
                </a:lnTo>
                <a:lnTo>
                  <a:pt x="16464" y="18155"/>
                </a:lnTo>
                <a:lnTo>
                  <a:pt x="16646" y="17997"/>
                </a:lnTo>
                <a:lnTo>
                  <a:pt x="16827" y="17835"/>
                </a:lnTo>
                <a:lnTo>
                  <a:pt x="17006" y="17669"/>
                </a:lnTo>
                <a:lnTo>
                  <a:pt x="17182" y="17500"/>
                </a:lnTo>
                <a:lnTo>
                  <a:pt x="17356" y="17328"/>
                </a:lnTo>
                <a:lnTo>
                  <a:pt x="17528" y="17152"/>
                </a:lnTo>
                <a:lnTo>
                  <a:pt x="17696" y="16975"/>
                </a:lnTo>
                <a:lnTo>
                  <a:pt x="17860" y="16795"/>
                </a:lnTo>
                <a:lnTo>
                  <a:pt x="18021" y="16613"/>
                </a:lnTo>
                <a:lnTo>
                  <a:pt x="18178" y="16429"/>
                </a:lnTo>
                <a:lnTo>
                  <a:pt x="18332" y="16243"/>
                </a:lnTo>
                <a:lnTo>
                  <a:pt x="18482" y="16055"/>
                </a:lnTo>
                <a:lnTo>
                  <a:pt x="18629" y="15866"/>
                </a:lnTo>
                <a:lnTo>
                  <a:pt x="18772" y="15674"/>
                </a:lnTo>
                <a:lnTo>
                  <a:pt x="18912" y="15481"/>
                </a:lnTo>
                <a:lnTo>
                  <a:pt x="19048" y="15286"/>
                </a:lnTo>
                <a:lnTo>
                  <a:pt x="19180" y="15089"/>
                </a:lnTo>
                <a:lnTo>
                  <a:pt x="19309" y="14890"/>
                </a:lnTo>
                <a:lnTo>
                  <a:pt x="19435" y="14690"/>
                </a:lnTo>
                <a:lnTo>
                  <a:pt x="19557" y="14489"/>
                </a:lnTo>
                <a:lnTo>
                  <a:pt x="19675" y="14285"/>
                </a:lnTo>
                <a:lnTo>
                  <a:pt x="19790" y="14081"/>
                </a:lnTo>
                <a:lnTo>
                  <a:pt x="19901" y="13874"/>
                </a:lnTo>
                <a:lnTo>
                  <a:pt x="20009" y="13667"/>
                </a:lnTo>
                <a:lnTo>
                  <a:pt x="20114" y="13458"/>
                </a:lnTo>
                <a:lnTo>
                  <a:pt x="20214" y="13248"/>
                </a:lnTo>
                <a:lnTo>
                  <a:pt x="20312" y="13036"/>
                </a:lnTo>
                <a:lnTo>
                  <a:pt x="20405" y="12824"/>
                </a:lnTo>
                <a:lnTo>
                  <a:pt x="20495" y="12610"/>
                </a:lnTo>
                <a:lnTo>
                  <a:pt x="20582" y="12395"/>
                </a:lnTo>
                <a:lnTo>
                  <a:pt x="20665" y="12179"/>
                </a:lnTo>
                <a:lnTo>
                  <a:pt x="20745" y="11961"/>
                </a:lnTo>
                <a:lnTo>
                  <a:pt x="20821" y="11743"/>
                </a:lnTo>
                <a:lnTo>
                  <a:pt x="20893" y="11524"/>
                </a:lnTo>
                <a:lnTo>
                  <a:pt x="20962" y="11304"/>
                </a:lnTo>
                <a:lnTo>
                  <a:pt x="21027" y="11083"/>
                </a:lnTo>
                <a:lnTo>
                  <a:pt x="21089" y="10862"/>
                </a:lnTo>
                <a:lnTo>
                  <a:pt x="21148" y="10639"/>
                </a:lnTo>
                <a:lnTo>
                  <a:pt x="21202" y="10416"/>
                </a:lnTo>
                <a:lnTo>
                  <a:pt x="21254" y="10192"/>
                </a:lnTo>
                <a:lnTo>
                  <a:pt x="21301" y="9968"/>
                </a:lnTo>
                <a:lnTo>
                  <a:pt x="21345" y="9743"/>
                </a:lnTo>
                <a:lnTo>
                  <a:pt x="21386" y="9517"/>
                </a:lnTo>
                <a:lnTo>
                  <a:pt x="21423" y="9291"/>
                </a:lnTo>
                <a:lnTo>
                  <a:pt x="21457" y="9065"/>
                </a:lnTo>
                <a:lnTo>
                  <a:pt x="21487" y="8838"/>
                </a:lnTo>
                <a:lnTo>
                  <a:pt x="21513" y="8611"/>
                </a:lnTo>
                <a:lnTo>
                  <a:pt x="21536" y="8383"/>
                </a:lnTo>
                <a:lnTo>
                  <a:pt x="21556" y="8155"/>
                </a:lnTo>
                <a:lnTo>
                  <a:pt x="21572" y="7927"/>
                </a:lnTo>
                <a:lnTo>
                  <a:pt x="21584" y="7699"/>
                </a:lnTo>
                <a:lnTo>
                  <a:pt x="21593" y="7470"/>
                </a:lnTo>
                <a:lnTo>
                  <a:pt x="21598" y="7242"/>
                </a:lnTo>
                <a:lnTo>
                  <a:pt x="21600" y="7013"/>
                </a:lnTo>
                <a:lnTo>
                  <a:pt x="21598" y="6785"/>
                </a:lnTo>
                <a:lnTo>
                  <a:pt x="21593" y="6556"/>
                </a:lnTo>
                <a:lnTo>
                  <a:pt x="21584" y="6328"/>
                </a:lnTo>
                <a:lnTo>
                  <a:pt x="21572" y="6100"/>
                </a:lnTo>
                <a:lnTo>
                  <a:pt x="21556" y="5871"/>
                </a:lnTo>
                <a:lnTo>
                  <a:pt x="21536" y="5644"/>
                </a:lnTo>
                <a:lnTo>
                  <a:pt x="21513" y="5416"/>
                </a:lnTo>
                <a:lnTo>
                  <a:pt x="21487" y="5189"/>
                </a:lnTo>
                <a:lnTo>
                  <a:pt x="21457" y="4962"/>
                </a:lnTo>
                <a:lnTo>
                  <a:pt x="21423" y="4735"/>
                </a:lnTo>
                <a:lnTo>
                  <a:pt x="21386" y="4509"/>
                </a:lnTo>
                <a:lnTo>
                  <a:pt x="21345" y="4284"/>
                </a:lnTo>
                <a:lnTo>
                  <a:pt x="21301" y="4059"/>
                </a:lnTo>
                <a:lnTo>
                  <a:pt x="21254" y="3834"/>
                </a:lnTo>
                <a:lnTo>
                  <a:pt x="21202" y="3610"/>
                </a:lnTo>
                <a:lnTo>
                  <a:pt x="21148" y="3387"/>
                </a:lnTo>
                <a:lnTo>
                  <a:pt x="21089" y="3165"/>
                </a:lnTo>
                <a:lnTo>
                  <a:pt x="21027" y="2943"/>
                </a:lnTo>
                <a:lnTo>
                  <a:pt x="20962" y="2722"/>
                </a:lnTo>
                <a:lnTo>
                  <a:pt x="20893" y="2502"/>
                </a:lnTo>
                <a:lnTo>
                  <a:pt x="20821" y="2283"/>
                </a:lnTo>
                <a:lnTo>
                  <a:pt x="20745" y="2065"/>
                </a:lnTo>
                <a:lnTo>
                  <a:pt x="20665" y="1848"/>
                </a:lnTo>
                <a:lnTo>
                  <a:pt x="20582" y="1632"/>
                </a:lnTo>
                <a:lnTo>
                  <a:pt x="20495" y="1417"/>
                </a:lnTo>
                <a:lnTo>
                  <a:pt x="20405" y="1203"/>
                </a:lnTo>
                <a:lnTo>
                  <a:pt x="20312" y="990"/>
                </a:lnTo>
                <a:lnTo>
                  <a:pt x="20214" y="779"/>
                </a:lnTo>
                <a:lnTo>
                  <a:pt x="20114" y="569"/>
                </a:lnTo>
                <a:lnTo>
                  <a:pt x="20009" y="360"/>
                </a:lnTo>
                <a:lnTo>
                  <a:pt x="19901" y="152"/>
                </a:lnTo>
                <a:lnTo>
                  <a:pt x="19819" y="0"/>
                </a:lnTo>
                <a:close/>
              </a:path>
            </a:pathLst>
          </a:custGeom>
          <a:solidFill>
            <a:srgbClr val="E6F6FF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13" name="Фигура"/>
          <p:cNvSpPr/>
          <p:nvPr/>
        </p:nvSpPr>
        <p:spPr>
          <a:xfrm>
            <a:off x="508198" y="505119"/>
            <a:ext cx="666556" cy="666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237" y="0"/>
                </a:moveTo>
                <a:lnTo>
                  <a:pt x="10363" y="0"/>
                </a:lnTo>
                <a:lnTo>
                  <a:pt x="9492" y="70"/>
                </a:lnTo>
                <a:lnTo>
                  <a:pt x="8628" y="210"/>
                </a:lnTo>
                <a:lnTo>
                  <a:pt x="7775" y="421"/>
                </a:lnTo>
                <a:lnTo>
                  <a:pt x="6939" y="702"/>
                </a:lnTo>
                <a:lnTo>
                  <a:pt x="6123" y="1053"/>
                </a:lnTo>
                <a:lnTo>
                  <a:pt x="5332" y="1474"/>
                </a:lnTo>
                <a:lnTo>
                  <a:pt x="4571" y="1965"/>
                </a:lnTo>
                <a:lnTo>
                  <a:pt x="3845" y="2526"/>
                </a:lnTo>
                <a:lnTo>
                  <a:pt x="3157" y="3158"/>
                </a:lnTo>
                <a:lnTo>
                  <a:pt x="2526" y="3845"/>
                </a:lnTo>
                <a:lnTo>
                  <a:pt x="1965" y="4571"/>
                </a:lnTo>
                <a:lnTo>
                  <a:pt x="1473" y="5332"/>
                </a:lnTo>
                <a:lnTo>
                  <a:pt x="1052" y="6123"/>
                </a:lnTo>
                <a:lnTo>
                  <a:pt x="702" y="6939"/>
                </a:lnTo>
                <a:lnTo>
                  <a:pt x="421" y="7776"/>
                </a:lnTo>
                <a:lnTo>
                  <a:pt x="210" y="8628"/>
                </a:lnTo>
                <a:lnTo>
                  <a:pt x="70" y="9492"/>
                </a:lnTo>
                <a:lnTo>
                  <a:pt x="0" y="10363"/>
                </a:lnTo>
                <a:lnTo>
                  <a:pt x="0" y="11237"/>
                </a:lnTo>
                <a:lnTo>
                  <a:pt x="70" y="12108"/>
                </a:lnTo>
                <a:lnTo>
                  <a:pt x="210" y="12972"/>
                </a:lnTo>
                <a:lnTo>
                  <a:pt x="421" y="13825"/>
                </a:lnTo>
                <a:lnTo>
                  <a:pt x="702" y="14661"/>
                </a:lnTo>
                <a:lnTo>
                  <a:pt x="1052" y="15477"/>
                </a:lnTo>
                <a:lnTo>
                  <a:pt x="1473" y="16268"/>
                </a:lnTo>
                <a:lnTo>
                  <a:pt x="1965" y="17029"/>
                </a:lnTo>
                <a:lnTo>
                  <a:pt x="2526" y="17755"/>
                </a:lnTo>
                <a:lnTo>
                  <a:pt x="3157" y="18443"/>
                </a:lnTo>
                <a:lnTo>
                  <a:pt x="3845" y="19074"/>
                </a:lnTo>
                <a:lnTo>
                  <a:pt x="4571" y="19635"/>
                </a:lnTo>
                <a:lnTo>
                  <a:pt x="5332" y="20127"/>
                </a:lnTo>
                <a:lnTo>
                  <a:pt x="6123" y="20548"/>
                </a:lnTo>
                <a:lnTo>
                  <a:pt x="6939" y="20898"/>
                </a:lnTo>
                <a:lnTo>
                  <a:pt x="7775" y="21179"/>
                </a:lnTo>
                <a:lnTo>
                  <a:pt x="8628" y="21389"/>
                </a:lnTo>
                <a:lnTo>
                  <a:pt x="9492" y="21530"/>
                </a:lnTo>
                <a:lnTo>
                  <a:pt x="10363" y="21600"/>
                </a:lnTo>
                <a:lnTo>
                  <a:pt x="11237" y="21600"/>
                </a:lnTo>
                <a:lnTo>
                  <a:pt x="12108" y="21530"/>
                </a:lnTo>
                <a:lnTo>
                  <a:pt x="12972" y="21389"/>
                </a:lnTo>
                <a:lnTo>
                  <a:pt x="13824" y="21179"/>
                </a:lnTo>
                <a:lnTo>
                  <a:pt x="14661" y="20898"/>
                </a:lnTo>
                <a:lnTo>
                  <a:pt x="15477" y="20548"/>
                </a:lnTo>
                <a:lnTo>
                  <a:pt x="16268" y="20127"/>
                </a:lnTo>
                <a:lnTo>
                  <a:pt x="17029" y="19635"/>
                </a:lnTo>
                <a:lnTo>
                  <a:pt x="17755" y="19074"/>
                </a:lnTo>
                <a:lnTo>
                  <a:pt x="18442" y="18443"/>
                </a:lnTo>
                <a:lnTo>
                  <a:pt x="19074" y="17755"/>
                </a:lnTo>
                <a:lnTo>
                  <a:pt x="19635" y="17029"/>
                </a:lnTo>
                <a:lnTo>
                  <a:pt x="20127" y="16268"/>
                </a:lnTo>
                <a:lnTo>
                  <a:pt x="20547" y="15477"/>
                </a:lnTo>
                <a:lnTo>
                  <a:pt x="20898" y="14661"/>
                </a:lnTo>
                <a:lnTo>
                  <a:pt x="21179" y="13825"/>
                </a:lnTo>
                <a:lnTo>
                  <a:pt x="21389" y="12972"/>
                </a:lnTo>
                <a:lnTo>
                  <a:pt x="21530" y="12108"/>
                </a:lnTo>
                <a:lnTo>
                  <a:pt x="21600" y="11237"/>
                </a:lnTo>
                <a:lnTo>
                  <a:pt x="21600" y="10363"/>
                </a:lnTo>
                <a:lnTo>
                  <a:pt x="21530" y="9492"/>
                </a:lnTo>
                <a:lnTo>
                  <a:pt x="21389" y="8628"/>
                </a:lnTo>
                <a:lnTo>
                  <a:pt x="21179" y="7776"/>
                </a:lnTo>
                <a:lnTo>
                  <a:pt x="20898" y="6939"/>
                </a:lnTo>
                <a:lnTo>
                  <a:pt x="20547" y="6123"/>
                </a:lnTo>
                <a:lnTo>
                  <a:pt x="20127" y="5332"/>
                </a:lnTo>
                <a:lnTo>
                  <a:pt x="19635" y="4571"/>
                </a:lnTo>
                <a:lnTo>
                  <a:pt x="19074" y="3845"/>
                </a:lnTo>
                <a:lnTo>
                  <a:pt x="18442" y="3158"/>
                </a:lnTo>
                <a:lnTo>
                  <a:pt x="17755" y="2526"/>
                </a:lnTo>
                <a:lnTo>
                  <a:pt x="17029" y="1965"/>
                </a:lnTo>
                <a:lnTo>
                  <a:pt x="16268" y="1474"/>
                </a:lnTo>
                <a:lnTo>
                  <a:pt x="15477" y="1053"/>
                </a:lnTo>
                <a:lnTo>
                  <a:pt x="14661" y="702"/>
                </a:lnTo>
                <a:lnTo>
                  <a:pt x="13824" y="421"/>
                </a:lnTo>
                <a:lnTo>
                  <a:pt x="12972" y="210"/>
                </a:lnTo>
                <a:lnTo>
                  <a:pt x="12108" y="70"/>
                </a:lnTo>
                <a:lnTo>
                  <a:pt x="11237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14" name="Прямоугольник"/>
          <p:cNvSpPr/>
          <p:nvPr/>
        </p:nvSpPr>
        <p:spPr>
          <a:xfrm>
            <a:off x="673098" y="711150"/>
            <a:ext cx="361953" cy="266683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15" name="Прямоугольник"/>
          <p:cNvSpPr/>
          <p:nvPr/>
        </p:nvSpPr>
        <p:spPr>
          <a:xfrm>
            <a:off x="444500" y="6247960"/>
            <a:ext cx="946150" cy="298432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16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914400" y="2125977"/>
            <a:ext cx="10363201" cy="60786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3900">
                <a:solidFill>
                  <a:srgbClr val="40A2D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7" name="Уровень текста 1…"/>
          <p:cNvSpPr>
            <a:spLocks noGrp="1" noEditPoints="1"/>
          </p:cNvSpPr>
          <p:nvPr>
            <p:ph type="body" sz="quarter" idx="1"/>
          </p:nvPr>
        </p:nvSpPr>
        <p:spPr>
          <a:xfrm>
            <a:off x="1828800" y="3840479"/>
            <a:ext cx="8534400" cy="3770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8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Группа"/>
          <p:cNvGrpSpPr/>
          <p:nvPr/>
        </p:nvGrpSpPr>
        <p:grpSpPr>
          <a:xfrm>
            <a:off x="-1" y="3794"/>
            <a:ext cx="5013033" cy="5008345"/>
            <a:chOff x="0" y="-1"/>
            <a:chExt cx="5013031" cy="5008343"/>
          </a:xfrm>
        </p:grpSpPr>
        <p:sp>
          <p:nvSpPr>
            <p:cNvPr id="225" name="Фигура"/>
            <p:cNvSpPr/>
            <p:nvPr/>
          </p:nvSpPr>
          <p:spPr>
            <a:xfrm>
              <a:off x="585382" y="4995640"/>
              <a:ext cx="512189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9" y="21600"/>
                  </a:lnTo>
                  <a:lnTo>
                    <a:pt x="20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26" name="Фигура"/>
            <p:cNvSpPr/>
            <p:nvPr/>
          </p:nvSpPr>
          <p:spPr>
            <a:xfrm>
              <a:off x="457578" y="4987938"/>
              <a:ext cx="767797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898" y="21600"/>
                  </a:lnTo>
                  <a:lnTo>
                    <a:pt x="2070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27" name="Фигура"/>
            <p:cNvSpPr/>
            <p:nvPr/>
          </p:nvSpPr>
          <p:spPr>
            <a:xfrm>
              <a:off x="393779" y="4980236"/>
              <a:ext cx="895394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769" y="21600"/>
                  </a:lnTo>
                  <a:lnTo>
                    <a:pt x="2083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28" name="Фигура"/>
            <p:cNvSpPr/>
            <p:nvPr/>
          </p:nvSpPr>
          <p:spPr>
            <a:xfrm>
              <a:off x="330066" y="4972536"/>
              <a:ext cx="1022821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673" y="21600"/>
                  </a:lnTo>
                  <a:lnTo>
                    <a:pt x="2092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29" name="Фигура"/>
            <p:cNvSpPr/>
            <p:nvPr/>
          </p:nvSpPr>
          <p:spPr>
            <a:xfrm>
              <a:off x="266450" y="4964834"/>
              <a:ext cx="1150053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97" y="21600"/>
                  </a:lnTo>
                  <a:lnTo>
                    <a:pt x="210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30" name="Фигура"/>
            <p:cNvSpPr/>
            <p:nvPr/>
          </p:nvSpPr>
          <p:spPr>
            <a:xfrm>
              <a:off x="202942" y="4957133"/>
              <a:ext cx="1277068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37" y="21600"/>
                  </a:lnTo>
                  <a:lnTo>
                    <a:pt x="210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31" name="Фигура"/>
            <p:cNvSpPr/>
            <p:nvPr/>
          </p:nvSpPr>
          <p:spPr>
            <a:xfrm>
              <a:off x="76304" y="4936528"/>
              <a:ext cx="1530343" cy="2310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0" y="21600"/>
                  </a:lnTo>
                  <a:lnTo>
                    <a:pt x="2026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32" name="Фигура"/>
            <p:cNvSpPr/>
            <p:nvPr/>
          </p:nvSpPr>
          <p:spPr>
            <a:xfrm>
              <a:off x="-1" y="-2"/>
              <a:ext cx="5013033" cy="493653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235" y="0"/>
                  </a:moveTo>
                  <a:lnTo>
                    <a:pt x="0" y="0"/>
                  </a:lnTo>
                  <a:lnTo>
                    <a:pt x="0" y="21533"/>
                  </a:lnTo>
                  <a:lnTo>
                    <a:pt x="57" y="21566"/>
                  </a:lnTo>
                  <a:lnTo>
                    <a:pt x="193" y="21600"/>
                  </a:lnTo>
                  <a:lnTo>
                    <a:pt x="7059" y="21600"/>
                  </a:lnTo>
                  <a:lnTo>
                    <a:pt x="8810" y="21162"/>
                  </a:lnTo>
                  <a:lnTo>
                    <a:pt x="8943" y="21095"/>
                  </a:lnTo>
                  <a:lnTo>
                    <a:pt x="9341" y="20993"/>
                  </a:lnTo>
                  <a:lnTo>
                    <a:pt x="9473" y="20926"/>
                  </a:lnTo>
                  <a:lnTo>
                    <a:pt x="9605" y="20892"/>
                  </a:lnTo>
                  <a:lnTo>
                    <a:pt x="9736" y="20825"/>
                  </a:lnTo>
                  <a:lnTo>
                    <a:pt x="9868" y="20791"/>
                  </a:lnTo>
                  <a:lnTo>
                    <a:pt x="9999" y="20724"/>
                  </a:lnTo>
                  <a:lnTo>
                    <a:pt x="10129" y="20690"/>
                  </a:lnTo>
                  <a:lnTo>
                    <a:pt x="10259" y="20623"/>
                  </a:lnTo>
                  <a:lnTo>
                    <a:pt x="10389" y="20589"/>
                  </a:lnTo>
                  <a:lnTo>
                    <a:pt x="10519" y="20522"/>
                  </a:lnTo>
                  <a:lnTo>
                    <a:pt x="10648" y="20488"/>
                  </a:lnTo>
                  <a:lnTo>
                    <a:pt x="10906" y="20353"/>
                  </a:lnTo>
                  <a:lnTo>
                    <a:pt x="11034" y="20320"/>
                  </a:lnTo>
                  <a:lnTo>
                    <a:pt x="11796" y="19915"/>
                  </a:lnTo>
                  <a:lnTo>
                    <a:pt x="11922" y="19881"/>
                  </a:lnTo>
                  <a:lnTo>
                    <a:pt x="12172" y="19747"/>
                  </a:lnTo>
                  <a:lnTo>
                    <a:pt x="12296" y="19646"/>
                  </a:lnTo>
                  <a:lnTo>
                    <a:pt x="13034" y="19241"/>
                  </a:lnTo>
                  <a:lnTo>
                    <a:pt x="13155" y="19140"/>
                  </a:lnTo>
                  <a:lnTo>
                    <a:pt x="13396" y="19005"/>
                  </a:lnTo>
                  <a:lnTo>
                    <a:pt x="13516" y="18904"/>
                  </a:lnTo>
                  <a:lnTo>
                    <a:pt x="13635" y="18837"/>
                  </a:lnTo>
                  <a:lnTo>
                    <a:pt x="13754" y="18736"/>
                  </a:lnTo>
                  <a:lnTo>
                    <a:pt x="13872" y="18668"/>
                  </a:lnTo>
                  <a:lnTo>
                    <a:pt x="13990" y="18567"/>
                  </a:lnTo>
                  <a:lnTo>
                    <a:pt x="14108" y="18500"/>
                  </a:lnTo>
                  <a:lnTo>
                    <a:pt x="14224" y="18399"/>
                  </a:lnTo>
                  <a:lnTo>
                    <a:pt x="14341" y="18331"/>
                  </a:lnTo>
                  <a:lnTo>
                    <a:pt x="14456" y="18230"/>
                  </a:lnTo>
                  <a:lnTo>
                    <a:pt x="14572" y="18163"/>
                  </a:lnTo>
                  <a:lnTo>
                    <a:pt x="14914" y="17860"/>
                  </a:lnTo>
                  <a:lnTo>
                    <a:pt x="15027" y="17792"/>
                  </a:lnTo>
                  <a:lnTo>
                    <a:pt x="15473" y="17388"/>
                  </a:lnTo>
                  <a:lnTo>
                    <a:pt x="15801" y="17085"/>
                  </a:lnTo>
                  <a:lnTo>
                    <a:pt x="16124" y="16781"/>
                  </a:lnTo>
                  <a:lnTo>
                    <a:pt x="16335" y="16579"/>
                  </a:lnTo>
                  <a:lnTo>
                    <a:pt x="16440" y="16478"/>
                  </a:lnTo>
                  <a:lnTo>
                    <a:pt x="16544" y="16343"/>
                  </a:lnTo>
                  <a:lnTo>
                    <a:pt x="16647" y="16242"/>
                  </a:lnTo>
                  <a:lnTo>
                    <a:pt x="16849" y="16040"/>
                  </a:lnTo>
                  <a:lnTo>
                    <a:pt x="16948" y="15905"/>
                  </a:lnTo>
                  <a:lnTo>
                    <a:pt x="17047" y="15804"/>
                  </a:lnTo>
                  <a:lnTo>
                    <a:pt x="17144" y="15703"/>
                  </a:lnTo>
                  <a:lnTo>
                    <a:pt x="17240" y="15602"/>
                  </a:lnTo>
                  <a:lnTo>
                    <a:pt x="17336" y="15467"/>
                  </a:lnTo>
                  <a:lnTo>
                    <a:pt x="17430" y="15366"/>
                  </a:lnTo>
                  <a:lnTo>
                    <a:pt x="17523" y="15231"/>
                  </a:lnTo>
                  <a:lnTo>
                    <a:pt x="17615" y="15130"/>
                  </a:lnTo>
                  <a:lnTo>
                    <a:pt x="17706" y="15029"/>
                  </a:lnTo>
                  <a:lnTo>
                    <a:pt x="17796" y="14894"/>
                  </a:lnTo>
                  <a:lnTo>
                    <a:pt x="17885" y="14793"/>
                  </a:lnTo>
                  <a:lnTo>
                    <a:pt x="17973" y="14658"/>
                  </a:lnTo>
                  <a:lnTo>
                    <a:pt x="18060" y="14557"/>
                  </a:lnTo>
                  <a:lnTo>
                    <a:pt x="18146" y="14422"/>
                  </a:lnTo>
                  <a:lnTo>
                    <a:pt x="18231" y="14321"/>
                  </a:lnTo>
                  <a:lnTo>
                    <a:pt x="18314" y="14187"/>
                  </a:lnTo>
                  <a:lnTo>
                    <a:pt x="18397" y="14085"/>
                  </a:lnTo>
                  <a:lnTo>
                    <a:pt x="18479" y="13951"/>
                  </a:lnTo>
                  <a:lnTo>
                    <a:pt x="18559" y="13816"/>
                  </a:lnTo>
                  <a:lnTo>
                    <a:pt x="18639" y="13715"/>
                  </a:lnTo>
                  <a:lnTo>
                    <a:pt x="18717" y="13580"/>
                  </a:lnTo>
                  <a:lnTo>
                    <a:pt x="18795" y="13479"/>
                  </a:lnTo>
                  <a:lnTo>
                    <a:pt x="18871" y="13344"/>
                  </a:lnTo>
                  <a:lnTo>
                    <a:pt x="18946" y="13209"/>
                  </a:lnTo>
                  <a:lnTo>
                    <a:pt x="19020" y="13108"/>
                  </a:lnTo>
                  <a:lnTo>
                    <a:pt x="19094" y="12973"/>
                  </a:lnTo>
                  <a:lnTo>
                    <a:pt x="19166" y="12839"/>
                  </a:lnTo>
                  <a:lnTo>
                    <a:pt x="19237" y="12738"/>
                  </a:lnTo>
                  <a:lnTo>
                    <a:pt x="19307" y="12603"/>
                  </a:lnTo>
                  <a:lnTo>
                    <a:pt x="19376" y="12468"/>
                  </a:lnTo>
                  <a:lnTo>
                    <a:pt x="19444" y="12333"/>
                  </a:lnTo>
                  <a:lnTo>
                    <a:pt x="19511" y="12232"/>
                  </a:lnTo>
                  <a:lnTo>
                    <a:pt x="19576" y="12097"/>
                  </a:lnTo>
                  <a:lnTo>
                    <a:pt x="19641" y="11963"/>
                  </a:lnTo>
                  <a:lnTo>
                    <a:pt x="19705" y="11828"/>
                  </a:lnTo>
                  <a:lnTo>
                    <a:pt x="19767" y="11693"/>
                  </a:lnTo>
                  <a:lnTo>
                    <a:pt x="19829" y="11592"/>
                  </a:lnTo>
                  <a:lnTo>
                    <a:pt x="19890" y="11457"/>
                  </a:lnTo>
                  <a:lnTo>
                    <a:pt x="19949" y="11322"/>
                  </a:lnTo>
                  <a:lnTo>
                    <a:pt x="20007" y="11188"/>
                  </a:lnTo>
                  <a:lnTo>
                    <a:pt x="20065" y="11053"/>
                  </a:lnTo>
                  <a:lnTo>
                    <a:pt x="20121" y="10918"/>
                  </a:lnTo>
                  <a:lnTo>
                    <a:pt x="20176" y="10783"/>
                  </a:lnTo>
                  <a:lnTo>
                    <a:pt x="20231" y="10682"/>
                  </a:lnTo>
                  <a:lnTo>
                    <a:pt x="20284" y="10547"/>
                  </a:lnTo>
                  <a:lnTo>
                    <a:pt x="20336" y="10412"/>
                  </a:lnTo>
                  <a:lnTo>
                    <a:pt x="20387" y="10278"/>
                  </a:lnTo>
                  <a:lnTo>
                    <a:pt x="20437" y="10143"/>
                  </a:lnTo>
                  <a:lnTo>
                    <a:pt x="20486" y="10008"/>
                  </a:lnTo>
                  <a:lnTo>
                    <a:pt x="20534" y="9873"/>
                  </a:lnTo>
                  <a:lnTo>
                    <a:pt x="20581" y="9739"/>
                  </a:lnTo>
                  <a:lnTo>
                    <a:pt x="20627" y="9604"/>
                  </a:lnTo>
                  <a:lnTo>
                    <a:pt x="20715" y="9334"/>
                  </a:lnTo>
                  <a:lnTo>
                    <a:pt x="20758" y="9199"/>
                  </a:lnTo>
                  <a:lnTo>
                    <a:pt x="20799" y="9065"/>
                  </a:lnTo>
                  <a:lnTo>
                    <a:pt x="20840" y="8930"/>
                  </a:lnTo>
                  <a:lnTo>
                    <a:pt x="20918" y="8660"/>
                  </a:lnTo>
                  <a:lnTo>
                    <a:pt x="20955" y="8525"/>
                  </a:lnTo>
                  <a:lnTo>
                    <a:pt x="20991" y="8391"/>
                  </a:lnTo>
                  <a:lnTo>
                    <a:pt x="21027" y="8256"/>
                  </a:lnTo>
                  <a:lnTo>
                    <a:pt x="21061" y="8121"/>
                  </a:lnTo>
                  <a:lnTo>
                    <a:pt x="21094" y="7986"/>
                  </a:lnTo>
                  <a:lnTo>
                    <a:pt x="21126" y="7851"/>
                  </a:lnTo>
                  <a:lnTo>
                    <a:pt x="21157" y="7717"/>
                  </a:lnTo>
                  <a:lnTo>
                    <a:pt x="21187" y="7582"/>
                  </a:lnTo>
                  <a:lnTo>
                    <a:pt x="21216" y="7447"/>
                  </a:lnTo>
                  <a:lnTo>
                    <a:pt x="21244" y="7279"/>
                  </a:lnTo>
                  <a:lnTo>
                    <a:pt x="21271" y="7144"/>
                  </a:lnTo>
                  <a:lnTo>
                    <a:pt x="21297" y="7009"/>
                  </a:lnTo>
                  <a:lnTo>
                    <a:pt x="21322" y="6874"/>
                  </a:lnTo>
                  <a:lnTo>
                    <a:pt x="21345" y="6739"/>
                  </a:lnTo>
                  <a:lnTo>
                    <a:pt x="21368" y="6605"/>
                  </a:lnTo>
                  <a:lnTo>
                    <a:pt x="21410" y="6335"/>
                  </a:lnTo>
                  <a:lnTo>
                    <a:pt x="21429" y="6200"/>
                  </a:lnTo>
                  <a:lnTo>
                    <a:pt x="21448" y="6032"/>
                  </a:lnTo>
                  <a:lnTo>
                    <a:pt x="21482" y="5762"/>
                  </a:lnTo>
                  <a:lnTo>
                    <a:pt x="21497" y="5627"/>
                  </a:lnTo>
                  <a:lnTo>
                    <a:pt x="21511" y="5493"/>
                  </a:lnTo>
                  <a:lnTo>
                    <a:pt x="21524" y="5358"/>
                  </a:lnTo>
                  <a:lnTo>
                    <a:pt x="21536" y="5223"/>
                  </a:lnTo>
                  <a:lnTo>
                    <a:pt x="21547" y="5055"/>
                  </a:lnTo>
                  <a:lnTo>
                    <a:pt x="21557" y="4920"/>
                  </a:lnTo>
                  <a:lnTo>
                    <a:pt x="21566" y="4785"/>
                  </a:lnTo>
                  <a:lnTo>
                    <a:pt x="21574" y="4650"/>
                  </a:lnTo>
                  <a:lnTo>
                    <a:pt x="21581" y="4515"/>
                  </a:lnTo>
                  <a:lnTo>
                    <a:pt x="21587" y="4381"/>
                  </a:lnTo>
                  <a:lnTo>
                    <a:pt x="21592" y="4212"/>
                  </a:lnTo>
                  <a:lnTo>
                    <a:pt x="21595" y="4077"/>
                  </a:lnTo>
                  <a:lnTo>
                    <a:pt x="21598" y="3943"/>
                  </a:lnTo>
                  <a:lnTo>
                    <a:pt x="21600" y="3673"/>
                  </a:lnTo>
                  <a:lnTo>
                    <a:pt x="21598" y="3403"/>
                  </a:lnTo>
                  <a:lnTo>
                    <a:pt x="21595" y="3235"/>
                  </a:lnTo>
                  <a:lnTo>
                    <a:pt x="21592" y="3100"/>
                  </a:lnTo>
                  <a:lnTo>
                    <a:pt x="21587" y="2965"/>
                  </a:lnTo>
                  <a:lnTo>
                    <a:pt x="21581" y="2831"/>
                  </a:lnTo>
                  <a:lnTo>
                    <a:pt x="21574" y="2696"/>
                  </a:lnTo>
                  <a:lnTo>
                    <a:pt x="21566" y="2561"/>
                  </a:lnTo>
                  <a:lnTo>
                    <a:pt x="21557" y="2393"/>
                  </a:lnTo>
                  <a:lnTo>
                    <a:pt x="21547" y="2258"/>
                  </a:lnTo>
                  <a:lnTo>
                    <a:pt x="21536" y="2123"/>
                  </a:lnTo>
                  <a:lnTo>
                    <a:pt x="21524" y="1988"/>
                  </a:lnTo>
                  <a:lnTo>
                    <a:pt x="21511" y="1853"/>
                  </a:lnTo>
                  <a:lnTo>
                    <a:pt x="21497" y="1719"/>
                  </a:lnTo>
                  <a:lnTo>
                    <a:pt x="21482" y="1584"/>
                  </a:lnTo>
                  <a:lnTo>
                    <a:pt x="21465" y="1415"/>
                  </a:lnTo>
                  <a:lnTo>
                    <a:pt x="21448" y="1280"/>
                  </a:lnTo>
                  <a:lnTo>
                    <a:pt x="21429" y="1146"/>
                  </a:lnTo>
                  <a:lnTo>
                    <a:pt x="21410" y="1011"/>
                  </a:lnTo>
                  <a:lnTo>
                    <a:pt x="21368" y="741"/>
                  </a:lnTo>
                  <a:lnTo>
                    <a:pt x="21345" y="607"/>
                  </a:lnTo>
                  <a:lnTo>
                    <a:pt x="21322" y="472"/>
                  </a:lnTo>
                  <a:lnTo>
                    <a:pt x="21297" y="337"/>
                  </a:lnTo>
                  <a:lnTo>
                    <a:pt x="21271" y="168"/>
                  </a:lnTo>
                  <a:lnTo>
                    <a:pt x="21244" y="34"/>
                  </a:lnTo>
                  <a:lnTo>
                    <a:pt x="21235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</p:grpSp>
      <p:sp>
        <p:nvSpPr>
          <p:cNvPr id="234" name="Фигура"/>
          <p:cNvSpPr/>
          <p:nvPr/>
        </p:nvSpPr>
        <p:spPr>
          <a:xfrm>
            <a:off x="-2" y="-1"/>
            <a:ext cx="2599734" cy="258210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819" y="0"/>
                </a:moveTo>
                <a:lnTo>
                  <a:pt x="0" y="0"/>
                </a:lnTo>
                <a:lnTo>
                  <a:pt x="0" y="19726"/>
                </a:lnTo>
                <a:lnTo>
                  <a:pt x="296" y="19890"/>
                </a:lnTo>
                <a:lnTo>
                  <a:pt x="502" y="19999"/>
                </a:lnTo>
                <a:lnTo>
                  <a:pt x="710" y="20104"/>
                </a:lnTo>
                <a:lnTo>
                  <a:pt x="919" y="20205"/>
                </a:lnTo>
                <a:lnTo>
                  <a:pt x="1129" y="20303"/>
                </a:lnTo>
                <a:lnTo>
                  <a:pt x="1340" y="20397"/>
                </a:lnTo>
                <a:lnTo>
                  <a:pt x="1552" y="20488"/>
                </a:lnTo>
                <a:lnTo>
                  <a:pt x="1766" y="20575"/>
                </a:lnTo>
                <a:lnTo>
                  <a:pt x="1981" y="20659"/>
                </a:lnTo>
                <a:lnTo>
                  <a:pt x="2196" y="20739"/>
                </a:lnTo>
                <a:lnTo>
                  <a:pt x="2413" y="20815"/>
                </a:lnTo>
                <a:lnTo>
                  <a:pt x="2631" y="20888"/>
                </a:lnTo>
                <a:lnTo>
                  <a:pt x="2849" y="20958"/>
                </a:lnTo>
                <a:lnTo>
                  <a:pt x="3068" y="21023"/>
                </a:lnTo>
                <a:lnTo>
                  <a:pt x="3289" y="21086"/>
                </a:lnTo>
                <a:lnTo>
                  <a:pt x="3509" y="21144"/>
                </a:lnTo>
                <a:lnTo>
                  <a:pt x="3731" y="21200"/>
                </a:lnTo>
                <a:lnTo>
                  <a:pt x="3953" y="21251"/>
                </a:lnTo>
                <a:lnTo>
                  <a:pt x="4176" y="21299"/>
                </a:lnTo>
                <a:lnTo>
                  <a:pt x="4400" y="21344"/>
                </a:lnTo>
                <a:lnTo>
                  <a:pt x="4624" y="21385"/>
                </a:lnTo>
                <a:lnTo>
                  <a:pt x="4848" y="21422"/>
                </a:lnTo>
                <a:lnTo>
                  <a:pt x="5073" y="21456"/>
                </a:lnTo>
                <a:lnTo>
                  <a:pt x="5299" y="21486"/>
                </a:lnTo>
                <a:lnTo>
                  <a:pt x="5525" y="21513"/>
                </a:lnTo>
                <a:lnTo>
                  <a:pt x="5751" y="21536"/>
                </a:lnTo>
                <a:lnTo>
                  <a:pt x="5977" y="21556"/>
                </a:lnTo>
                <a:lnTo>
                  <a:pt x="6204" y="21572"/>
                </a:lnTo>
                <a:lnTo>
                  <a:pt x="6430" y="21584"/>
                </a:lnTo>
                <a:lnTo>
                  <a:pt x="6657" y="21593"/>
                </a:lnTo>
                <a:lnTo>
                  <a:pt x="6884" y="21598"/>
                </a:lnTo>
                <a:lnTo>
                  <a:pt x="7111" y="21600"/>
                </a:lnTo>
                <a:lnTo>
                  <a:pt x="7338" y="21598"/>
                </a:lnTo>
                <a:lnTo>
                  <a:pt x="7565" y="21593"/>
                </a:lnTo>
                <a:lnTo>
                  <a:pt x="7792" y="21584"/>
                </a:lnTo>
                <a:lnTo>
                  <a:pt x="8019" y="21572"/>
                </a:lnTo>
                <a:lnTo>
                  <a:pt x="8245" y="21556"/>
                </a:lnTo>
                <a:lnTo>
                  <a:pt x="8472" y="21536"/>
                </a:lnTo>
                <a:lnTo>
                  <a:pt x="8698" y="21513"/>
                </a:lnTo>
                <a:lnTo>
                  <a:pt x="8924" y="21486"/>
                </a:lnTo>
                <a:lnTo>
                  <a:pt x="9149" y="21456"/>
                </a:lnTo>
                <a:lnTo>
                  <a:pt x="9374" y="21422"/>
                </a:lnTo>
                <a:lnTo>
                  <a:pt x="9598" y="21385"/>
                </a:lnTo>
                <a:lnTo>
                  <a:pt x="9823" y="21344"/>
                </a:lnTo>
                <a:lnTo>
                  <a:pt x="10046" y="21299"/>
                </a:lnTo>
                <a:lnTo>
                  <a:pt x="10269" y="21251"/>
                </a:lnTo>
                <a:lnTo>
                  <a:pt x="10491" y="21200"/>
                </a:lnTo>
                <a:lnTo>
                  <a:pt x="10713" y="21144"/>
                </a:lnTo>
                <a:lnTo>
                  <a:pt x="10934" y="21086"/>
                </a:lnTo>
                <a:lnTo>
                  <a:pt x="11154" y="21023"/>
                </a:lnTo>
                <a:lnTo>
                  <a:pt x="11373" y="20958"/>
                </a:lnTo>
                <a:lnTo>
                  <a:pt x="11592" y="20888"/>
                </a:lnTo>
                <a:lnTo>
                  <a:pt x="11809" y="20815"/>
                </a:lnTo>
                <a:lnTo>
                  <a:pt x="12026" y="20739"/>
                </a:lnTo>
                <a:lnTo>
                  <a:pt x="12242" y="20659"/>
                </a:lnTo>
                <a:lnTo>
                  <a:pt x="12456" y="20575"/>
                </a:lnTo>
                <a:lnTo>
                  <a:pt x="12670" y="20488"/>
                </a:lnTo>
                <a:lnTo>
                  <a:pt x="12882" y="20397"/>
                </a:lnTo>
                <a:lnTo>
                  <a:pt x="13094" y="20303"/>
                </a:lnTo>
                <a:lnTo>
                  <a:pt x="13304" y="20205"/>
                </a:lnTo>
                <a:lnTo>
                  <a:pt x="13513" y="20104"/>
                </a:lnTo>
                <a:lnTo>
                  <a:pt x="13720" y="19999"/>
                </a:lnTo>
                <a:lnTo>
                  <a:pt x="13926" y="19890"/>
                </a:lnTo>
                <a:lnTo>
                  <a:pt x="14131" y="19778"/>
                </a:lnTo>
                <a:lnTo>
                  <a:pt x="14334" y="19662"/>
                </a:lnTo>
                <a:lnTo>
                  <a:pt x="14536" y="19543"/>
                </a:lnTo>
                <a:lnTo>
                  <a:pt x="14737" y="19420"/>
                </a:lnTo>
                <a:lnTo>
                  <a:pt x="14935" y="19294"/>
                </a:lnTo>
                <a:lnTo>
                  <a:pt x="15133" y="19164"/>
                </a:lnTo>
                <a:lnTo>
                  <a:pt x="15328" y="19031"/>
                </a:lnTo>
                <a:lnTo>
                  <a:pt x="15522" y="18894"/>
                </a:lnTo>
                <a:lnTo>
                  <a:pt x="15714" y="18753"/>
                </a:lnTo>
                <a:lnTo>
                  <a:pt x="15904" y="18609"/>
                </a:lnTo>
                <a:lnTo>
                  <a:pt x="16093" y="18461"/>
                </a:lnTo>
                <a:lnTo>
                  <a:pt x="16279" y="18310"/>
                </a:lnTo>
                <a:lnTo>
                  <a:pt x="16464" y="18155"/>
                </a:lnTo>
                <a:lnTo>
                  <a:pt x="16646" y="17997"/>
                </a:lnTo>
                <a:lnTo>
                  <a:pt x="16827" y="17835"/>
                </a:lnTo>
                <a:lnTo>
                  <a:pt x="17006" y="17669"/>
                </a:lnTo>
                <a:lnTo>
                  <a:pt x="17182" y="17500"/>
                </a:lnTo>
                <a:lnTo>
                  <a:pt x="17356" y="17328"/>
                </a:lnTo>
                <a:lnTo>
                  <a:pt x="17528" y="17152"/>
                </a:lnTo>
                <a:lnTo>
                  <a:pt x="17696" y="16975"/>
                </a:lnTo>
                <a:lnTo>
                  <a:pt x="17860" y="16795"/>
                </a:lnTo>
                <a:lnTo>
                  <a:pt x="18021" y="16613"/>
                </a:lnTo>
                <a:lnTo>
                  <a:pt x="18178" y="16429"/>
                </a:lnTo>
                <a:lnTo>
                  <a:pt x="18332" y="16243"/>
                </a:lnTo>
                <a:lnTo>
                  <a:pt x="18482" y="16055"/>
                </a:lnTo>
                <a:lnTo>
                  <a:pt x="18629" y="15866"/>
                </a:lnTo>
                <a:lnTo>
                  <a:pt x="18772" y="15674"/>
                </a:lnTo>
                <a:lnTo>
                  <a:pt x="18912" y="15481"/>
                </a:lnTo>
                <a:lnTo>
                  <a:pt x="19048" y="15286"/>
                </a:lnTo>
                <a:lnTo>
                  <a:pt x="19180" y="15089"/>
                </a:lnTo>
                <a:lnTo>
                  <a:pt x="19309" y="14890"/>
                </a:lnTo>
                <a:lnTo>
                  <a:pt x="19435" y="14690"/>
                </a:lnTo>
                <a:lnTo>
                  <a:pt x="19557" y="14489"/>
                </a:lnTo>
                <a:lnTo>
                  <a:pt x="19675" y="14285"/>
                </a:lnTo>
                <a:lnTo>
                  <a:pt x="19790" y="14081"/>
                </a:lnTo>
                <a:lnTo>
                  <a:pt x="19901" y="13874"/>
                </a:lnTo>
                <a:lnTo>
                  <a:pt x="20009" y="13667"/>
                </a:lnTo>
                <a:lnTo>
                  <a:pt x="20114" y="13458"/>
                </a:lnTo>
                <a:lnTo>
                  <a:pt x="20214" y="13248"/>
                </a:lnTo>
                <a:lnTo>
                  <a:pt x="20312" y="13036"/>
                </a:lnTo>
                <a:lnTo>
                  <a:pt x="20405" y="12824"/>
                </a:lnTo>
                <a:lnTo>
                  <a:pt x="20495" y="12610"/>
                </a:lnTo>
                <a:lnTo>
                  <a:pt x="20582" y="12395"/>
                </a:lnTo>
                <a:lnTo>
                  <a:pt x="20665" y="12179"/>
                </a:lnTo>
                <a:lnTo>
                  <a:pt x="20745" y="11961"/>
                </a:lnTo>
                <a:lnTo>
                  <a:pt x="20821" y="11743"/>
                </a:lnTo>
                <a:lnTo>
                  <a:pt x="20893" y="11524"/>
                </a:lnTo>
                <a:lnTo>
                  <a:pt x="20962" y="11304"/>
                </a:lnTo>
                <a:lnTo>
                  <a:pt x="21027" y="11083"/>
                </a:lnTo>
                <a:lnTo>
                  <a:pt x="21089" y="10862"/>
                </a:lnTo>
                <a:lnTo>
                  <a:pt x="21148" y="10639"/>
                </a:lnTo>
                <a:lnTo>
                  <a:pt x="21202" y="10416"/>
                </a:lnTo>
                <a:lnTo>
                  <a:pt x="21254" y="10192"/>
                </a:lnTo>
                <a:lnTo>
                  <a:pt x="21301" y="9968"/>
                </a:lnTo>
                <a:lnTo>
                  <a:pt x="21345" y="9743"/>
                </a:lnTo>
                <a:lnTo>
                  <a:pt x="21386" y="9517"/>
                </a:lnTo>
                <a:lnTo>
                  <a:pt x="21423" y="9291"/>
                </a:lnTo>
                <a:lnTo>
                  <a:pt x="21457" y="9065"/>
                </a:lnTo>
                <a:lnTo>
                  <a:pt x="21487" y="8838"/>
                </a:lnTo>
                <a:lnTo>
                  <a:pt x="21513" y="8611"/>
                </a:lnTo>
                <a:lnTo>
                  <a:pt x="21536" y="8383"/>
                </a:lnTo>
                <a:lnTo>
                  <a:pt x="21556" y="8155"/>
                </a:lnTo>
                <a:lnTo>
                  <a:pt x="21572" y="7927"/>
                </a:lnTo>
                <a:lnTo>
                  <a:pt x="21584" y="7699"/>
                </a:lnTo>
                <a:lnTo>
                  <a:pt x="21593" y="7470"/>
                </a:lnTo>
                <a:lnTo>
                  <a:pt x="21598" y="7242"/>
                </a:lnTo>
                <a:lnTo>
                  <a:pt x="21600" y="7013"/>
                </a:lnTo>
                <a:lnTo>
                  <a:pt x="21598" y="6785"/>
                </a:lnTo>
                <a:lnTo>
                  <a:pt x="21593" y="6556"/>
                </a:lnTo>
                <a:lnTo>
                  <a:pt x="21584" y="6328"/>
                </a:lnTo>
                <a:lnTo>
                  <a:pt x="21572" y="6100"/>
                </a:lnTo>
                <a:lnTo>
                  <a:pt x="21556" y="5871"/>
                </a:lnTo>
                <a:lnTo>
                  <a:pt x="21536" y="5644"/>
                </a:lnTo>
                <a:lnTo>
                  <a:pt x="21513" y="5416"/>
                </a:lnTo>
                <a:lnTo>
                  <a:pt x="21487" y="5189"/>
                </a:lnTo>
                <a:lnTo>
                  <a:pt x="21457" y="4962"/>
                </a:lnTo>
                <a:lnTo>
                  <a:pt x="21423" y="4735"/>
                </a:lnTo>
                <a:lnTo>
                  <a:pt x="21386" y="4509"/>
                </a:lnTo>
                <a:lnTo>
                  <a:pt x="21345" y="4284"/>
                </a:lnTo>
                <a:lnTo>
                  <a:pt x="21301" y="4059"/>
                </a:lnTo>
                <a:lnTo>
                  <a:pt x="21254" y="3834"/>
                </a:lnTo>
                <a:lnTo>
                  <a:pt x="21202" y="3610"/>
                </a:lnTo>
                <a:lnTo>
                  <a:pt x="21148" y="3387"/>
                </a:lnTo>
                <a:lnTo>
                  <a:pt x="21089" y="3165"/>
                </a:lnTo>
                <a:lnTo>
                  <a:pt x="21027" y="2943"/>
                </a:lnTo>
                <a:lnTo>
                  <a:pt x="20962" y="2722"/>
                </a:lnTo>
                <a:lnTo>
                  <a:pt x="20893" y="2502"/>
                </a:lnTo>
                <a:lnTo>
                  <a:pt x="20821" y="2283"/>
                </a:lnTo>
                <a:lnTo>
                  <a:pt x="20745" y="2065"/>
                </a:lnTo>
                <a:lnTo>
                  <a:pt x="20665" y="1848"/>
                </a:lnTo>
                <a:lnTo>
                  <a:pt x="20582" y="1632"/>
                </a:lnTo>
                <a:lnTo>
                  <a:pt x="20495" y="1417"/>
                </a:lnTo>
                <a:lnTo>
                  <a:pt x="20405" y="1203"/>
                </a:lnTo>
                <a:lnTo>
                  <a:pt x="20312" y="990"/>
                </a:lnTo>
                <a:lnTo>
                  <a:pt x="20214" y="779"/>
                </a:lnTo>
                <a:lnTo>
                  <a:pt x="20114" y="569"/>
                </a:lnTo>
                <a:lnTo>
                  <a:pt x="20009" y="360"/>
                </a:lnTo>
                <a:lnTo>
                  <a:pt x="19901" y="152"/>
                </a:lnTo>
                <a:lnTo>
                  <a:pt x="19819" y="0"/>
                </a:lnTo>
                <a:close/>
              </a:path>
            </a:pathLst>
          </a:custGeom>
          <a:solidFill>
            <a:srgbClr val="E6F6FF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35" name="Фигура"/>
          <p:cNvSpPr/>
          <p:nvPr/>
        </p:nvSpPr>
        <p:spPr>
          <a:xfrm>
            <a:off x="508198" y="505119"/>
            <a:ext cx="666556" cy="666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237" y="0"/>
                </a:moveTo>
                <a:lnTo>
                  <a:pt x="10363" y="0"/>
                </a:lnTo>
                <a:lnTo>
                  <a:pt x="9492" y="70"/>
                </a:lnTo>
                <a:lnTo>
                  <a:pt x="8628" y="210"/>
                </a:lnTo>
                <a:lnTo>
                  <a:pt x="7775" y="421"/>
                </a:lnTo>
                <a:lnTo>
                  <a:pt x="6939" y="702"/>
                </a:lnTo>
                <a:lnTo>
                  <a:pt x="6123" y="1053"/>
                </a:lnTo>
                <a:lnTo>
                  <a:pt x="5332" y="1474"/>
                </a:lnTo>
                <a:lnTo>
                  <a:pt x="4571" y="1965"/>
                </a:lnTo>
                <a:lnTo>
                  <a:pt x="3845" y="2526"/>
                </a:lnTo>
                <a:lnTo>
                  <a:pt x="3157" y="3158"/>
                </a:lnTo>
                <a:lnTo>
                  <a:pt x="2526" y="3845"/>
                </a:lnTo>
                <a:lnTo>
                  <a:pt x="1965" y="4571"/>
                </a:lnTo>
                <a:lnTo>
                  <a:pt x="1473" y="5332"/>
                </a:lnTo>
                <a:lnTo>
                  <a:pt x="1052" y="6123"/>
                </a:lnTo>
                <a:lnTo>
                  <a:pt x="702" y="6939"/>
                </a:lnTo>
                <a:lnTo>
                  <a:pt x="421" y="7776"/>
                </a:lnTo>
                <a:lnTo>
                  <a:pt x="210" y="8628"/>
                </a:lnTo>
                <a:lnTo>
                  <a:pt x="70" y="9492"/>
                </a:lnTo>
                <a:lnTo>
                  <a:pt x="0" y="10363"/>
                </a:lnTo>
                <a:lnTo>
                  <a:pt x="0" y="11237"/>
                </a:lnTo>
                <a:lnTo>
                  <a:pt x="70" y="12108"/>
                </a:lnTo>
                <a:lnTo>
                  <a:pt x="210" y="12972"/>
                </a:lnTo>
                <a:lnTo>
                  <a:pt x="421" y="13825"/>
                </a:lnTo>
                <a:lnTo>
                  <a:pt x="702" y="14661"/>
                </a:lnTo>
                <a:lnTo>
                  <a:pt x="1052" y="15477"/>
                </a:lnTo>
                <a:lnTo>
                  <a:pt x="1473" y="16268"/>
                </a:lnTo>
                <a:lnTo>
                  <a:pt x="1965" y="17029"/>
                </a:lnTo>
                <a:lnTo>
                  <a:pt x="2526" y="17755"/>
                </a:lnTo>
                <a:lnTo>
                  <a:pt x="3157" y="18443"/>
                </a:lnTo>
                <a:lnTo>
                  <a:pt x="3845" y="19074"/>
                </a:lnTo>
                <a:lnTo>
                  <a:pt x="4571" y="19635"/>
                </a:lnTo>
                <a:lnTo>
                  <a:pt x="5332" y="20127"/>
                </a:lnTo>
                <a:lnTo>
                  <a:pt x="6123" y="20548"/>
                </a:lnTo>
                <a:lnTo>
                  <a:pt x="6939" y="20898"/>
                </a:lnTo>
                <a:lnTo>
                  <a:pt x="7775" y="21179"/>
                </a:lnTo>
                <a:lnTo>
                  <a:pt x="8628" y="21389"/>
                </a:lnTo>
                <a:lnTo>
                  <a:pt x="9492" y="21530"/>
                </a:lnTo>
                <a:lnTo>
                  <a:pt x="10363" y="21600"/>
                </a:lnTo>
                <a:lnTo>
                  <a:pt x="11237" y="21600"/>
                </a:lnTo>
                <a:lnTo>
                  <a:pt x="12108" y="21530"/>
                </a:lnTo>
                <a:lnTo>
                  <a:pt x="12972" y="21389"/>
                </a:lnTo>
                <a:lnTo>
                  <a:pt x="13824" y="21179"/>
                </a:lnTo>
                <a:lnTo>
                  <a:pt x="14661" y="20898"/>
                </a:lnTo>
                <a:lnTo>
                  <a:pt x="15477" y="20548"/>
                </a:lnTo>
                <a:lnTo>
                  <a:pt x="16268" y="20127"/>
                </a:lnTo>
                <a:lnTo>
                  <a:pt x="17029" y="19635"/>
                </a:lnTo>
                <a:lnTo>
                  <a:pt x="17755" y="19074"/>
                </a:lnTo>
                <a:lnTo>
                  <a:pt x="18442" y="18443"/>
                </a:lnTo>
                <a:lnTo>
                  <a:pt x="19074" y="17755"/>
                </a:lnTo>
                <a:lnTo>
                  <a:pt x="19635" y="17029"/>
                </a:lnTo>
                <a:lnTo>
                  <a:pt x="20127" y="16268"/>
                </a:lnTo>
                <a:lnTo>
                  <a:pt x="20547" y="15477"/>
                </a:lnTo>
                <a:lnTo>
                  <a:pt x="20898" y="14661"/>
                </a:lnTo>
                <a:lnTo>
                  <a:pt x="21179" y="13825"/>
                </a:lnTo>
                <a:lnTo>
                  <a:pt x="21389" y="12972"/>
                </a:lnTo>
                <a:lnTo>
                  <a:pt x="21530" y="12108"/>
                </a:lnTo>
                <a:lnTo>
                  <a:pt x="21600" y="11237"/>
                </a:lnTo>
                <a:lnTo>
                  <a:pt x="21600" y="10363"/>
                </a:lnTo>
                <a:lnTo>
                  <a:pt x="21530" y="9492"/>
                </a:lnTo>
                <a:lnTo>
                  <a:pt x="21389" y="8628"/>
                </a:lnTo>
                <a:lnTo>
                  <a:pt x="21179" y="7776"/>
                </a:lnTo>
                <a:lnTo>
                  <a:pt x="20898" y="6939"/>
                </a:lnTo>
                <a:lnTo>
                  <a:pt x="20547" y="6123"/>
                </a:lnTo>
                <a:lnTo>
                  <a:pt x="20127" y="5332"/>
                </a:lnTo>
                <a:lnTo>
                  <a:pt x="19635" y="4571"/>
                </a:lnTo>
                <a:lnTo>
                  <a:pt x="19074" y="3845"/>
                </a:lnTo>
                <a:lnTo>
                  <a:pt x="18442" y="3158"/>
                </a:lnTo>
                <a:lnTo>
                  <a:pt x="17755" y="2526"/>
                </a:lnTo>
                <a:lnTo>
                  <a:pt x="17029" y="1965"/>
                </a:lnTo>
                <a:lnTo>
                  <a:pt x="16268" y="1474"/>
                </a:lnTo>
                <a:lnTo>
                  <a:pt x="15477" y="1053"/>
                </a:lnTo>
                <a:lnTo>
                  <a:pt x="14661" y="702"/>
                </a:lnTo>
                <a:lnTo>
                  <a:pt x="13824" y="421"/>
                </a:lnTo>
                <a:lnTo>
                  <a:pt x="12972" y="210"/>
                </a:lnTo>
                <a:lnTo>
                  <a:pt x="12108" y="70"/>
                </a:lnTo>
                <a:lnTo>
                  <a:pt x="11237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36" name="Прямоугольник"/>
          <p:cNvSpPr/>
          <p:nvPr/>
        </p:nvSpPr>
        <p:spPr>
          <a:xfrm>
            <a:off x="673098" y="711150"/>
            <a:ext cx="361953" cy="266683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37" name="Прямоугольник"/>
          <p:cNvSpPr/>
          <p:nvPr/>
        </p:nvSpPr>
        <p:spPr>
          <a:xfrm>
            <a:off x="444500" y="6247960"/>
            <a:ext cx="946150" cy="298432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38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990877" y="663375"/>
            <a:ext cx="10210246" cy="36856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300">
                <a:solidFill>
                  <a:srgbClr val="40A2D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39" name="Уровень текста 1…"/>
          <p:cNvSpPr>
            <a:spLocks noGrp="1" noEditPoints="1"/>
          </p:cNvSpPr>
          <p:nvPr>
            <p:ph type="body" sz="quarter" idx="1"/>
          </p:nvPr>
        </p:nvSpPr>
        <p:spPr>
          <a:xfrm>
            <a:off x="1143142" y="1559330"/>
            <a:ext cx="9905718" cy="2286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0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Группа"/>
          <p:cNvGrpSpPr/>
          <p:nvPr/>
        </p:nvGrpSpPr>
        <p:grpSpPr>
          <a:xfrm>
            <a:off x="-1" y="3794"/>
            <a:ext cx="5013033" cy="5008345"/>
            <a:chOff x="0" y="-1"/>
            <a:chExt cx="5013031" cy="5008343"/>
          </a:xfrm>
        </p:grpSpPr>
        <p:sp>
          <p:nvSpPr>
            <p:cNvPr id="247" name="Фигура"/>
            <p:cNvSpPr/>
            <p:nvPr/>
          </p:nvSpPr>
          <p:spPr>
            <a:xfrm>
              <a:off x="585382" y="4995640"/>
              <a:ext cx="512189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9" y="21600"/>
                  </a:lnTo>
                  <a:lnTo>
                    <a:pt x="20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48" name="Фигура"/>
            <p:cNvSpPr/>
            <p:nvPr/>
          </p:nvSpPr>
          <p:spPr>
            <a:xfrm>
              <a:off x="457578" y="4987938"/>
              <a:ext cx="767797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898" y="21600"/>
                  </a:lnTo>
                  <a:lnTo>
                    <a:pt x="2070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49" name="Фигура"/>
            <p:cNvSpPr/>
            <p:nvPr/>
          </p:nvSpPr>
          <p:spPr>
            <a:xfrm>
              <a:off x="393779" y="4980236"/>
              <a:ext cx="895394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769" y="21600"/>
                  </a:lnTo>
                  <a:lnTo>
                    <a:pt x="2083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50" name="Фигура"/>
            <p:cNvSpPr/>
            <p:nvPr/>
          </p:nvSpPr>
          <p:spPr>
            <a:xfrm>
              <a:off x="330066" y="4972536"/>
              <a:ext cx="1022821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673" y="21600"/>
                  </a:lnTo>
                  <a:lnTo>
                    <a:pt x="2092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51" name="Фигура"/>
            <p:cNvSpPr/>
            <p:nvPr/>
          </p:nvSpPr>
          <p:spPr>
            <a:xfrm>
              <a:off x="266450" y="4964834"/>
              <a:ext cx="1150053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97" y="21600"/>
                  </a:lnTo>
                  <a:lnTo>
                    <a:pt x="210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52" name="Фигура"/>
            <p:cNvSpPr/>
            <p:nvPr/>
          </p:nvSpPr>
          <p:spPr>
            <a:xfrm>
              <a:off x="202942" y="4957133"/>
              <a:ext cx="1277068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37" y="21600"/>
                  </a:lnTo>
                  <a:lnTo>
                    <a:pt x="210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53" name="Фигура"/>
            <p:cNvSpPr/>
            <p:nvPr/>
          </p:nvSpPr>
          <p:spPr>
            <a:xfrm>
              <a:off x="76304" y="4936528"/>
              <a:ext cx="1530343" cy="2310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0" y="21600"/>
                  </a:lnTo>
                  <a:lnTo>
                    <a:pt x="2026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54" name="Фигура"/>
            <p:cNvSpPr/>
            <p:nvPr/>
          </p:nvSpPr>
          <p:spPr>
            <a:xfrm>
              <a:off x="-1" y="-2"/>
              <a:ext cx="5013033" cy="493653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235" y="0"/>
                  </a:moveTo>
                  <a:lnTo>
                    <a:pt x="0" y="0"/>
                  </a:lnTo>
                  <a:lnTo>
                    <a:pt x="0" y="21533"/>
                  </a:lnTo>
                  <a:lnTo>
                    <a:pt x="57" y="21566"/>
                  </a:lnTo>
                  <a:lnTo>
                    <a:pt x="193" y="21600"/>
                  </a:lnTo>
                  <a:lnTo>
                    <a:pt x="7059" y="21600"/>
                  </a:lnTo>
                  <a:lnTo>
                    <a:pt x="8810" y="21162"/>
                  </a:lnTo>
                  <a:lnTo>
                    <a:pt x="8943" y="21095"/>
                  </a:lnTo>
                  <a:lnTo>
                    <a:pt x="9341" y="20993"/>
                  </a:lnTo>
                  <a:lnTo>
                    <a:pt x="9473" y="20926"/>
                  </a:lnTo>
                  <a:lnTo>
                    <a:pt x="9605" y="20892"/>
                  </a:lnTo>
                  <a:lnTo>
                    <a:pt x="9736" y="20825"/>
                  </a:lnTo>
                  <a:lnTo>
                    <a:pt x="9868" y="20791"/>
                  </a:lnTo>
                  <a:lnTo>
                    <a:pt x="9999" y="20724"/>
                  </a:lnTo>
                  <a:lnTo>
                    <a:pt x="10129" y="20690"/>
                  </a:lnTo>
                  <a:lnTo>
                    <a:pt x="10259" y="20623"/>
                  </a:lnTo>
                  <a:lnTo>
                    <a:pt x="10389" y="20589"/>
                  </a:lnTo>
                  <a:lnTo>
                    <a:pt x="10519" y="20522"/>
                  </a:lnTo>
                  <a:lnTo>
                    <a:pt x="10648" y="20488"/>
                  </a:lnTo>
                  <a:lnTo>
                    <a:pt x="10906" y="20353"/>
                  </a:lnTo>
                  <a:lnTo>
                    <a:pt x="11034" y="20320"/>
                  </a:lnTo>
                  <a:lnTo>
                    <a:pt x="11796" y="19915"/>
                  </a:lnTo>
                  <a:lnTo>
                    <a:pt x="11922" y="19881"/>
                  </a:lnTo>
                  <a:lnTo>
                    <a:pt x="12172" y="19747"/>
                  </a:lnTo>
                  <a:lnTo>
                    <a:pt x="12296" y="19646"/>
                  </a:lnTo>
                  <a:lnTo>
                    <a:pt x="13034" y="19241"/>
                  </a:lnTo>
                  <a:lnTo>
                    <a:pt x="13155" y="19140"/>
                  </a:lnTo>
                  <a:lnTo>
                    <a:pt x="13396" y="19005"/>
                  </a:lnTo>
                  <a:lnTo>
                    <a:pt x="13516" y="18904"/>
                  </a:lnTo>
                  <a:lnTo>
                    <a:pt x="13635" y="18837"/>
                  </a:lnTo>
                  <a:lnTo>
                    <a:pt x="13754" y="18736"/>
                  </a:lnTo>
                  <a:lnTo>
                    <a:pt x="13872" y="18668"/>
                  </a:lnTo>
                  <a:lnTo>
                    <a:pt x="13990" y="18567"/>
                  </a:lnTo>
                  <a:lnTo>
                    <a:pt x="14108" y="18500"/>
                  </a:lnTo>
                  <a:lnTo>
                    <a:pt x="14224" y="18399"/>
                  </a:lnTo>
                  <a:lnTo>
                    <a:pt x="14341" y="18331"/>
                  </a:lnTo>
                  <a:lnTo>
                    <a:pt x="14456" y="18230"/>
                  </a:lnTo>
                  <a:lnTo>
                    <a:pt x="14572" y="18163"/>
                  </a:lnTo>
                  <a:lnTo>
                    <a:pt x="14914" y="17860"/>
                  </a:lnTo>
                  <a:lnTo>
                    <a:pt x="15027" y="17792"/>
                  </a:lnTo>
                  <a:lnTo>
                    <a:pt x="15473" y="17388"/>
                  </a:lnTo>
                  <a:lnTo>
                    <a:pt x="15801" y="17085"/>
                  </a:lnTo>
                  <a:lnTo>
                    <a:pt x="16124" y="16781"/>
                  </a:lnTo>
                  <a:lnTo>
                    <a:pt x="16335" y="16579"/>
                  </a:lnTo>
                  <a:lnTo>
                    <a:pt x="16440" y="16478"/>
                  </a:lnTo>
                  <a:lnTo>
                    <a:pt x="16544" y="16343"/>
                  </a:lnTo>
                  <a:lnTo>
                    <a:pt x="16647" y="16242"/>
                  </a:lnTo>
                  <a:lnTo>
                    <a:pt x="16849" y="16040"/>
                  </a:lnTo>
                  <a:lnTo>
                    <a:pt x="16948" y="15905"/>
                  </a:lnTo>
                  <a:lnTo>
                    <a:pt x="17047" y="15804"/>
                  </a:lnTo>
                  <a:lnTo>
                    <a:pt x="17144" y="15703"/>
                  </a:lnTo>
                  <a:lnTo>
                    <a:pt x="17240" y="15602"/>
                  </a:lnTo>
                  <a:lnTo>
                    <a:pt x="17336" y="15467"/>
                  </a:lnTo>
                  <a:lnTo>
                    <a:pt x="17430" y="15366"/>
                  </a:lnTo>
                  <a:lnTo>
                    <a:pt x="17523" y="15231"/>
                  </a:lnTo>
                  <a:lnTo>
                    <a:pt x="17615" y="15130"/>
                  </a:lnTo>
                  <a:lnTo>
                    <a:pt x="17706" y="15029"/>
                  </a:lnTo>
                  <a:lnTo>
                    <a:pt x="17796" y="14894"/>
                  </a:lnTo>
                  <a:lnTo>
                    <a:pt x="17885" y="14793"/>
                  </a:lnTo>
                  <a:lnTo>
                    <a:pt x="17973" y="14658"/>
                  </a:lnTo>
                  <a:lnTo>
                    <a:pt x="18060" y="14557"/>
                  </a:lnTo>
                  <a:lnTo>
                    <a:pt x="18146" y="14422"/>
                  </a:lnTo>
                  <a:lnTo>
                    <a:pt x="18231" y="14321"/>
                  </a:lnTo>
                  <a:lnTo>
                    <a:pt x="18314" y="14187"/>
                  </a:lnTo>
                  <a:lnTo>
                    <a:pt x="18397" y="14085"/>
                  </a:lnTo>
                  <a:lnTo>
                    <a:pt x="18479" y="13951"/>
                  </a:lnTo>
                  <a:lnTo>
                    <a:pt x="18559" y="13816"/>
                  </a:lnTo>
                  <a:lnTo>
                    <a:pt x="18639" y="13715"/>
                  </a:lnTo>
                  <a:lnTo>
                    <a:pt x="18717" y="13580"/>
                  </a:lnTo>
                  <a:lnTo>
                    <a:pt x="18795" y="13479"/>
                  </a:lnTo>
                  <a:lnTo>
                    <a:pt x="18871" y="13344"/>
                  </a:lnTo>
                  <a:lnTo>
                    <a:pt x="18946" y="13209"/>
                  </a:lnTo>
                  <a:lnTo>
                    <a:pt x="19020" y="13108"/>
                  </a:lnTo>
                  <a:lnTo>
                    <a:pt x="19094" y="12973"/>
                  </a:lnTo>
                  <a:lnTo>
                    <a:pt x="19166" y="12839"/>
                  </a:lnTo>
                  <a:lnTo>
                    <a:pt x="19237" y="12738"/>
                  </a:lnTo>
                  <a:lnTo>
                    <a:pt x="19307" y="12603"/>
                  </a:lnTo>
                  <a:lnTo>
                    <a:pt x="19376" y="12468"/>
                  </a:lnTo>
                  <a:lnTo>
                    <a:pt x="19444" y="12333"/>
                  </a:lnTo>
                  <a:lnTo>
                    <a:pt x="19511" y="12232"/>
                  </a:lnTo>
                  <a:lnTo>
                    <a:pt x="19576" y="12097"/>
                  </a:lnTo>
                  <a:lnTo>
                    <a:pt x="19641" y="11963"/>
                  </a:lnTo>
                  <a:lnTo>
                    <a:pt x="19705" y="11828"/>
                  </a:lnTo>
                  <a:lnTo>
                    <a:pt x="19767" y="11693"/>
                  </a:lnTo>
                  <a:lnTo>
                    <a:pt x="19829" y="11592"/>
                  </a:lnTo>
                  <a:lnTo>
                    <a:pt x="19890" y="11457"/>
                  </a:lnTo>
                  <a:lnTo>
                    <a:pt x="19949" y="11322"/>
                  </a:lnTo>
                  <a:lnTo>
                    <a:pt x="20007" y="11188"/>
                  </a:lnTo>
                  <a:lnTo>
                    <a:pt x="20065" y="11053"/>
                  </a:lnTo>
                  <a:lnTo>
                    <a:pt x="20121" y="10918"/>
                  </a:lnTo>
                  <a:lnTo>
                    <a:pt x="20176" y="10783"/>
                  </a:lnTo>
                  <a:lnTo>
                    <a:pt x="20231" y="10682"/>
                  </a:lnTo>
                  <a:lnTo>
                    <a:pt x="20284" y="10547"/>
                  </a:lnTo>
                  <a:lnTo>
                    <a:pt x="20336" y="10412"/>
                  </a:lnTo>
                  <a:lnTo>
                    <a:pt x="20387" y="10278"/>
                  </a:lnTo>
                  <a:lnTo>
                    <a:pt x="20437" y="10143"/>
                  </a:lnTo>
                  <a:lnTo>
                    <a:pt x="20486" y="10008"/>
                  </a:lnTo>
                  <a:lnTo>
                    <a:pt x="20534" y="9873"/>
                  </a:lnTo>
                  <a:lnTo>
                    <a:pt x="20581" y="9739"/>
                  </a:lnTo>
                  <a:lnTo>
                    <a:pt x="20627" y="9604"/>
                  </a:lnTo>
                  <a:lnTo>
                    <a:pt x="20715" y="9334"/>
                  </a:lnTo>
                  <a:lnTo>
                    <a:pt x="20758" y="9199"/>
                  </a:lnTo>
                  <a:lnTo>
                    <a:pt x="20799" y="9065"/>
                  </a:lnTo>
                  <a:lnTo>
                    <a:pt x="20840" y="8930"/>
                  </a:lnTo>
                  <a:lnTo>
                    <a:pt x="20918" y="8660"/>
                  </a:lnTo>
                  <a:lnTo>
                    <a:pt x="20955" y="8525"/>
                  </a:lnTo>
                  <a:lnTo>
                    <a:pt x="20991" y="8391"/>
                  </a:lnTo>
                  <a:lnTo>
                    <a:pt x="21027" y="8256"/>
                  </a:lnTo>
                  <a:lnTo>
                    <a:pt x="21061" y="8121"/>
                  </a:lnTo>
                  <a:lnTo>
                    <a:pt x="21094" y="7986"/>
                  </a:lnTo>
                  <a:lnTo>
                    <a:pt x="21126" y="7851"/>
                  </a:lnTo>
                  <a:lnTo>
                    <a:pt x="21157" y="7717"/>
                  </a:lnTo>
                  <a:lnTo>
                    <a:pt x="21187" y="7582"/>
                  </a:lnTo>
                  <a:lnTo>
                    <a:pt x="21216" y="7447"/>
                  </a:lnTo>
                  <a:lnTo>
                    <a:pt x="21244" y="7279"/>
                  </a:lnTo>
                  <a:lnTo>
                    <a:pt x="21271" y="7144"/>
                  </a:lnTo>
                  <a:lnTo>
                    <a:pt x="21297" y="7009"/>
                  </a:lnTo>
                  <a:lnTo>
                    <a:pt x="21322" y="6874"/>
                  </a:lnTo>
                  <a:lnTo>
                    <a:pt x="21345" y="6739"/>
                  </a:lnTo>
                  <a:lnTo>
                    <a:pt x="21368" y="6605"/>
                  </a:lnTo>
                  <a:lnTo>
                    <a:pt x="21410" y="6335"/>
                  </a:lnTo>
                  <a:lnTo>
                    <a:pt x="21429" y="6200"/>
                  </a:lnTo>
                  <a:lnTo>
                    <a:pt x="21448" y="6032"/>
                  </a:lnTo>
                  <a:lnTo>
                    <a:pt x="21482" y="5762"/>
                  </a:lnTo>
                  <a:lnTo>
                    <a:pt x="21497" y="5627"/>
                  </a:lnTo>
                  <a:lnTo>
                    <a:pt x="21511" y="5493"/>
                  </a:lnTo>
                  <a:lnTo>
                    <a:pt x="21524" y="5358"/>
                  </a:lnTo>
                  <a:lnTo>
                    <a:pt x="21536" y="5223"/>
                  </a:lnTo>
                  <a:lnTo>
                    <a:pt x="21547" y="5055"/>
                  </a:lnTo>
                  <a:lnTo>
                    <a:pt x="21557" y="4920"/>
                  </a:lnTo>
                  <a:lnTo>
                    <a:pt x="21566" y="4785"/>
                  </a:lnTo>
                  <a:lnTo>
                    <a:pt x="21574" y="4650"/>
                  </a:lnTo>
                  <a:lnTo>
                    <a:pt x="21581" y="4515"/>
                  </a:lnTo>
                  <a:lnTo>
                    <a:pt x="21587" y="4381"/>
                  </a:lnTo>
                  <a:lnTo>
                    <a:pt x="21592" y="4212"/>
                  </a:lnTo>
                  <a:lnTo>
                    <a:pt x="21595" y="4077"/>
                  </a:lnTo>
                  <a:lnTo>
                    <a:pt x="21598" y="3943"/>
                  </a:lnTo>
                  <a:lnTo>
                    <a:pt x="21600" y="3673"/>
                  </a:lnTo>
                  <a:lnTo>
                    <a:pt x="21598" y="3403"/>
                  </a:lnTo>
                  <a:lnTo>
                    <a:pt x="21595" y="3235"/>
                  </a:lnTo>
                  <a:lnTo>
                    <a:pt x="21592" y="3100"/>
                  </a:lnTo>
                  <a:lnTo>
                    <a:pt x="21587" y="2965"/>
                  </a:lnTo>
                  <a:lnTo>
                    <a:pt x="21581" y="2831"/>
                  </a:lnTo>
                  <a:lnTo>
                    <a:pt x="21574" y="2696"/>
                  </a:lnTo>
                  <a:lnTo>
                    <a:pt x="21566" y="2561"/>
                  </a:lnTo>
                  <a:lnTo>
                    <a:pt x="21557" y="2393"/>
                  </a:lnTo>
                  <a:lnTo>
                    <a:pt x="21547" y="2258"/>
                  </a:lnTo>
                  <a:lnTo>
                    <a:pt x="21536" y="2123"/>
                  </a:lnTo>
                  <a:lnTo>
                    <a:pt x="21524" y="1988"/>
                  </a:lnTo>
                  <a:lnTo>
                    <a:pt x="21511" y="1853"/>
                  </a:lnTo>
                  <a:lnTo>
                    <a:pt x="21497" y="1719"/>
                  </a:lnTo>
                  <a:lnTo>
                    <a:pt x="21482" y="1584"/>
                  </a:lnTo>
                  <a:lnTo>
                    <a:pt x="21465" y="1415"/>
                  </a:lnTo>
                  <a:lnTo>
                    <a:pt x="21448" y="1280"/>
                  </a:lnTo>
                  <a:lnTo>
                    <a:pt x="21429" y="1146"/>
                  </a:lnTo>
                  <a:lnTo>
                    <a:pt x="21410" y="1011"/>
                  </a:lnTo>
                  <a:lnTo>
                    <a:pt x="21368" y="741"/>
                  </a:lnTo>
                  <a:lnTo>
                    <a:pt x="21345" y="607"/>
                  </a:lnTo>
                  <a:lnTo>
                    <a:pt x="21322" y="472"/>
                  </a:lnTo>
                  <a:lnTo>
                    <a:pt x="21297" y="337"/>
                  </a:lnTo>
                  <a:lnTo>
                    <a:pt x="21271" y="168"/>
                  </a:lnTo>
                  <a:lnTo>
                    <a:pt x="21244" y="34"/>
                  </a:lnTo>
                  <a:lnTo>
                    <a:pt x="21235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</p:grpSp>
      <p:sp>
        <p:nvSpPr>
          <p:cNvPr id="256" name="Фигура"/>
          <p:cNvSpPr/>
          <p:nvPr/>
        </p:nvSpPr>
        <p:spPr>
          <a:xfrm>
            <a:off x="-2" y="-1"/>
            <a:ext cx="2599734" cy="258210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819" y="0"/>
                </a:moveTo>
                <a:lnTo>
                  <a:pt x="0" y="0"/>
                </a:lnTo>
                <a:lnTo>
                  <a:pt x="0" y="19726"/>
                </a:lnTo>
                <a:lnTo>
                  <a:pt x="296" y="19890"/>
                </a:lnTo>
                <a:lnTo>
                  <a:pt x="502" y="19999"/>
                </a:lnTo>
                <a:lnTo>
                  <a:pt x="710" y="20104"/>
                </a:lnTo>
                <a:lnTo>
                  <a:pt x="919" y="20205"/>
                </a:lnTo>
                <a:lnTo>
                  <a:pt x="1129" y="20303"/>
                </a:lnTo>
                <a:lnTo>
                  <a:pt x="1340" y="20397"/>
                </a:lnTo>
                <a:lnTo>
                  <a:pt x="1552" y="20488"/>
                </a:lnTo>
                <a:lnTo>
                  <a:pt x="1766" y="20575"/>
                </a:lnTo>
                <a:lnTo>
                  <a:pt x="1981" y="20659"/>
                </a:lnTo>
                <a:lnTo>
                  <a:pt x="2196" y="20739"/>
                </a:lnTo>
                <a:lnTo>
                  <a:pt x="2413" y="20815"/>
                </a:lnTo>
                <a:lnTo>
                  <a:pt x="2631" y="20888"/>
                </a:lnTo>
                <a:lnTo>
                  <a:pt x="2849" y="20958"/>
                </a:lnTo>
                <a:lnTo>
                  <a:pt x="3068" y="21023"/>
                </a:lnTo>
                <a:lnTo>
                  <a:pt x="3289" y="21086"/>
                </a:lnTo>
                <a:lnTo>
                  <a:pt x="3509" y="21144"/>
                </a:lnTo>
                <a:lnTo>
                  <a:pt x="3731" y="21200"/>
                </a:lnTo>
                <a:lnTo>
                  <a:pt x="3953" y="21251"/>
                </a:lnTo>
                <a:lnTo>
                  <a:pt x="4176" y="21299"/>
                </a:lnTo>
                <a:lnTo>
                  <a:pt x="4400" y="21344"/>
                </a:lnTo>
                <a:lnTo>
                  <a:pt x="4624" y="21385"/>
                </a:lnTo>
                <a:lnTo>
                  <a:pt x="4848" y="21422"/>
                </a:lnTo>
                <a:lnTo>
                  <a:pt x="5073" y="21456"/>
                </a:lnTo>
                <a:lnTo>
                  <a:pt x="5299" y="21486"/>
                </a:lnTo>
                <a:lnTo>
                  <a:pt x="5525" y="21513"/>
                </a:lnTo>
                <a:lnTo>
                  <a:pt x="5751" y="21536"/>
                </a:lnTo>
                <a:lnTo>
                  <a:pt x="5977" y="21556"/>
                </a:lnTo>
                <a:lnTo>
                  <a:pt x="6204" y="21572"/>
                </a:lnTo>
                <a:lnTo>
                  <a:pt x="6430" y="21584"/>
                </a:lnTo>
                <a:lnTo>
                  <a:pt x="6657" y="21593"/>
                </a:lnTo>
                <a:lnTo>
                  <a:pt x="6884" y="21598"/>
                </a:lnTo>
                <a:lnTo>
                  <a:pt x="7111" y="21600"/>
                </a:lnTo>
                <a:lnTo>
                  <a:pt x="7338" y="21598"/>
                </a:lnTo>
                <a:lnTo>
                  <a:pt x="7565" y="21593"/>
                </a:lnTo>
                <a:lnTo>
                  <a:pt x="7792" y="21584"/>
                </a:lnTo>
                <a:lnTo>
                  <a:pt x="8019" y="21572"/>
                </a:lnTo>
                <a:lnTo>
                  <a:pt x="8245" y="21556"/>
                </a:lnTo>
                <a:lnTo>
                  <a:pt x="8472" y="21536"/>
                </a:lnTo>
                <a:lnTo>
                  <a:pt x="8698" y="21513"/>
                </a:lnTo>
                <a:lnTo>
                  <a:pt x="8924" y="21486"/>
                </a:lnTo>
                <a:lnTo>
                  <a:pt x="9149" y="21456"/>
                </a:lnTo>
                <a:lnTo>
                  <a:pt x="9374" y="21422"/>
                </a:lnTo>
                <a:lnTo>
                  <a:pt x="9598" y="21385"/>
                </a:lnTo>
                <a:lnTo>
                  <a:pt x="9823" y="21344"/>
                </a:lnTo>
                <a:lnTo>
                  <a:pt x="10046" y="21299"/>
                </a:lnTo>
                <a:lnTo>
                  <a:pt x="10269" y="21251"/>
                </a:lnTo>
                <a:lnTo>
                  <a:pt x="10491" y="21200"/>
                </a:lnTo>
                <a:lnTo>
                  <a:pt x="10713" y="21144"/>
                </a:lnTo>
                <a:lnTo>
                  <a:pt x="10934" y="21086"/>
                </a:lnTo>
                <a:lnTo>
                  <a:pt x="11154" y="21023"/>
                </a:lnTo>
                <a:lnTo>
                  <a:pt x="11373" y="20958"/>
                </a:lnTo>
                <a:lnTo>
                  <a:pt x="11592" y="20888"/>
                </a:lnTo>
                <a:lnTo>
                  <a:pt x="11809" y="20815"/>
                </a:lnTo>
                <a:lnTo>
                  <a:pt x="12026" y="20739"/>
                </a:lnTo>
                <a:lnTo>
                  <a:pt x="12242" y="20659"/>
                </a:lnTo>
                <a:lnTo>
                  <a:pt x="12456" y="20575"/>
                </a:lnTo>
                <a:lnTo>
                  <a:pt x="12670" y="20488"/>
                </a:lnTo>
                <a:lnTo>
                  <a:pt x="12882" y="20397"/>
                </a:lnTo>
                <a:lnTo>
                  <a:pt x="13094" y="20303"/>
                </a:lnTo>
                <a:lnTo>
                  <a:pt x="13304" y="20205"/>
                </a:lnTo>
                <a:lnTo>
                  <a:pt x="13513" y="20104"/>
                </a:lnTo>
                <a:lnTo>
                  <a:pt x="13720" y="19999"/>
                </a:lnTo>
                <a:lnTo>
                  <a:pt x="13926" y="19890"/>
                </a:lnTo>
                <a:lnTo>
                  <a:pt x="14131" y="19778"/>
                </a:lnTo>
                <a:lnTo>
                  <a:pt x="14334" y="19662"/>
                </a:lnTo>
                <a:lnTo>
                  <a:pt x="14536" y="19543"/>
                </a:lnTo>
                <a:lnTo>
                  <a:pt x="14737" y="19420"/>
                </a:lnTo>
                <a:lnTo>
                  <a:pt x="14935" y="19294"/>
                </a:lnTo>
                <a:lnTo>
                  <a:pt x="15133" y="19164"/>
                </a:lnTo>
                <a:lnTo>
                  <a:pt x="15328" y="19031"/>
                </a:lnTo>
                <a:lnTo>
                  <a:pt x="15522" y="18894"/>
                </a:lnTo>
                <a:lnTo>
                  <a:pt x="15714" y="18753"/>
                </a:lnTo>
                <a:lnTo>
                  <a:pt x="15904" y="18609"/>
                </a:lnTo>
                <a:lnTo>
                  <a:pt x="16093" y="18461"/>
                </a:lnTo>
                <a:lnTo>
                  <a:pt x="16279" y="18310"/>
                </a:lnTo>
                <a:lnTo>
                  <a:pt x="16464" y="18155"/>
                </a:lnTo>
                <a:lnTo>
                  <a:pt x="16646" y="17997"/>
                </a:lnTo>
                <a:lnTo>
                  <a:pt x="16827" y="17835"/>
                </a:lnTo>
                <a:lnTo>
                  <a:pt x="17006" y="17669"/>
                </a:lnTo>
                <a:lnTo>
                  <a:pt x="17182" y="17500"/>
                </a:lnTo>
                <a:lnTo>
                  <a:pt x="17356" y="17328"/>
                </a:lnTo>
                <a:lnTo>
                  <a:pt x="17528" y="17152"/>
                </a:lnTo>
                <a:lnTo>
                  <a:pt x="17696" y="16975"/>
                </a:lnTo>
                <a:lnTo>
                  <a:pt x="17860" y="16795"/>
                </a:lnTo>
                <a:lnTo>
                  <a:pt x="18021" y="16613"/>
                </a:lnTo>
                <a:lnTo>
                  <a:pt x="18178" y="16429"/>
                </a:lnTo>
                <a:lnTo>
                  <a:pt x="18332" y="16243"/>
                </a:lnTo>
                <a:lnTo>
                  <a:pt x="18482" y="16055"/>
                </a:lnTo>
                <a:lnTo>
                  <a:pt x="18629" y="15866"/>
                </a:lnTo>
                <a:lnTo>
                  <a:pt x="18772" y="15674"/>
                </a:lnTo>
                <a:lnTo>
                  <a:pt x="18912" y="15481"/>
                </a:lnTo>
                <a:lnTo>
                  <a:pt x="19048" y="15286"/>
                </a:lnTo>
                <a:lnTo>
                  <a:pt x="19180" y="15089"/>
                </a:lnTo>
                <a:lnTo>
                  <a:pt x="19309" y="14890"/>
                </a:lnTo>
                <a:lnTo>
                  <a:pt x="19435" y="14690"/>
                </a:lnTo>
                <a:lnTo>
                  <a:pt x="19557" y="14489"/>
                </a:lnTo>
                <a:lnTo>
                  <a:pt x="19675" y="14285"/>
                </a:lnTo>
                <a:lnTo>
                  <a:pt x="19790" y="14081"/>
                </a:lnTo>
                <a:lnTo>
                  <a:pt x="19901" y="13874"/>
                </a:lnTo>
                <a:lnTo>
                  <a:pt x="20009" y="13667"/>
                </a:lnTo>
                <a:lnTo>
                  <a:pt x="20114" y="13458"/>
                </a:lnTo>
                <a:lnTo>
                  <a:pt x="20214" y="13248"/>
                </a:lnTo>
                <a:lnTo>
                  <a:pt x="20312" y="13036"/>
                </a:lnTo>
                <a:lnTo>
                  <a:pt x="20405" y="12824"/>
                </a:lnTo>
                <a:lnTo>
                  <a:pt x="20495" y="12610"/>
                </a:lnTo>
                <a:lnTo>
                  <a:pt x="20582" y="12395"/>
                </a:lnTo>
                <a:lnTo>
                  <a:pt x="20665" y="12179"/>
                </a:lnTo>
                <a:lnTo>
                  <a:pt x="20745" y="11961"/>
                </a:lnTo>
                <a:lnTo>
                  <a:pt x="20821" y="11743"/>
                </a:lnTo>
                <a:lnTo>
                  <a:pt x="20893" y="11524"/>
                </a:lnTo>
                <a:lnTo>
                  <a:pt x="20962" y="11304"/>
                </a:lnTo>
                <a:lnTo>
                  <a:pt x="21027" y="11083"/>
                </a:lnTo>
                <a:lnTo>
                  <a:pt x="21089" y="10862"/>
                </a:lnTo>
                <a:lnTo>
                  <a:pt x="21148" y="10639"/>
                </a:lnTo>
                <a:lnTo>
                  <a:pt x="21202" y="10416"/>
                </a:lnTo>
                <a:lnTo>
                  <a:pt x="21254" y="10192"/>
                </a:lnTo>
                <a:lnTo>
                  <a:pt x="21301" y="9968"/>
                </a:lnTo>
                <a:lnTo>
                  <a:pt x="21345" y="9743"/>
                </a:lnTo>
                <a:lnTo>
                  <a:pt x="21386" y="9517"/>
                </a:lnTo>
                <a:lnTo>
                  <a:pt x="21423" y="9291"/>
                </a:lnTo>
                <a:lnTo>
                  <a:pt x="21457" y="9065"/>
                </a:lnTo>
                <a:lnTo>
                  <a:pt x="21487" y="8838"/>
                </a:lnTo>
                <a:lnTo>
                  <a:pt x="21513" y="8611"/>
                </a:lnTo>
                <a:lnTo>
                  <a:pt x="21536" y="8383"/>
                </a:lnTo>
                <a:lnTo>
                  <a:pt x="21556" y="8155"/>
                </a:lnTo>
                <a:lnTo>
                  <a:pt x="21572" y="7927"/>
                </a:lnTo>
                <a:lnTo>
                  <a:pt x="21584" y="7699"/>
                </a:lnTo>
                <a:lnTo>
                  <a:pt x="21593" y="7470"/>
                </a:lnTo>
                <a:lnTo>
                  <a:pt x="21598" y="7242"/>
                </a:lnTo>
                <a:lnTo>
                  <a:pt x="21600" y="7013"/>
                </a:lnTo>
                <a:lnTo>
                  <a:pt x="21598" y="6785"/>
                </a:lnTo>
                <a:lnTo>
                  <a:pt x="21593" y="6556"/>
                </a:lnTo>
                <a:lnTo>
                  <a:pt x="21584" y="6328"/>
                </a:lnTo>
                <a:lnTo>
                  <a:pt x="21572" y="6100"/>
                </a:lnTo>
                <a:lnTo>
                  <a:pt x="21556" y="5871"/>
                </a:lnTo>
                <a:lnTo>
                  <a:pt x="21536" y="5644"/>
                </a:lnTo>
                <a:lnTo>
                  <a:pt x="21513" y="5416"/>
                </a:lnTo>
                <a:lnTo>
                  <a:pt x="21487" y="5189"/>
                </a:lnTo>
                <a:lnTo>
                  <a:pt x="21457" y="4962"/>
                </a:lnTo>
                <a:lnTo>
                  <a:pt x="21423" y="4735"/>
                </a:lnTo>
                <a:lnTo>
                  <a:pt x="21386" y="4509"/>
                </a:lnTo>
                <a:lnTo>
                  <a:pt x="21345" y="4284"/>
                </a:lnTo>
                <a:lnTo>
                  <a:pt x="21301" y="4059"/>
                </a:lnTo>
                <a:lnTo>
                  <a:pt x="21254" y="3834"/>
                </a:lnTo>
                <a:lnTo>
                  <a:pt x="21202" y="3610"/>
                </a:lnTo>
                <a:lnTo>
                  <a:pt x="21148" y="3387"/>
                </a:lnTo>
                <a:lnTo>
                  <a:pt x="21089" y="3165"/>
                </a:lnTo>
                <a:lnTo>
                  <a:pt x="21027" y="2943"/>
                </a:lnTo>
                <a:lnTo>
                  <a:pt x="20962" y="2722"/>
                </a:lnTo>
                <a:lnTo>
                  <a:pt x="20893" y="2502"/>
                </a:lnTo>
                <a:lnTo>
                  <a:pt x="20821" y="2283"/>
                </a:lnTo>
                <a:lnTo>
                  <a:pt x="20745" y="2065"/>
                </a:lnTo>
                <a:lnTo>
                  <a:pt x="20665" y="1848"/>
                </a:lnTo>
                <a:lnTo>
                  <a:pt x="20582" y="1632"/>
                </a:lnTo>
                <a:lnTo>
                  <a:pt x="20495" y="1417"/>
                </a:lnTo>
                <a:lnTo>
                  <a:pt x="20405" y="1203"/>
                </a:lnTo>
                <a:lnTo>
                  <a:pt x="20312" y="990"/>
                </a:lnTo>
                <a:lnTo>
                  <a:pt x="20214" y="779"/>
                </a:lnTo>
                <a:lnTo>
                  <a:pt x="20114" y="569"/>
                </a:lnTo>
                <a:lnTo>
                  <a:pt x="20009" y="360"/>
                </a:lnTo>
                <a:lnTo>
                  <a:pt x="19901" y="152"/>
                </a:lnTo>
                <a:lnTo>
                  <a:pt x="19819" y="0"/>
                </a:lnTo>
                <a:close/>
              </a:path>
            </a:pathLst>
          </a:custGeom>
          <a:solidFill>
            <a:srgbClr val="E6F6FF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57" name="Фигура"/>
          <p:cNvSpPr/>
          <p:nvPr/>
        </p:nvSpPr>
        <p:spPr>
          <a:xfrm>
            <a:off x="508198" y="505119"/>
            <a:ext cx="666556" cy="666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237" y="0"/>
                </a:moveTo>
                <a:lnTo>
                  <a:pt x="10363" y="0"/>
                </a:lnTo>
                <a:lnTo>
                  <a:pt x="9492" y="70"/>
                </a:lnTo>
                <a:lnTo>
                  <a:pt x="8628" y="210"/>
                </a:lnTo>
                <a:lnTo>
                  <a:pt x="7775" y="421"/>
                </a:lnTo>
                <a:lnTo>
                  <a:pt x="6939" y="702"/>
                </a:lnTo>
                <a:lnTo>
                  <a:pt x="6123" y="1053"/>
                </a:lnTo>
                <a:lnTo>
                  <a:pt x="5332" y="1474"/>
                </a:lnTo>
                <a:lnTo>
                  <a:pt x="4571" y="1965"/>
                </a:lnTo>
                <a:lnTo>
                  <a:pt x="3845" y="2526"/>
                </a:lnTo>
                <a:lnTo>
                  <a:pt x="3157" y="3158"/>
                </a:lnTo>
                <a:lnTo>
                  <a:pt x="2526" y="3845"/>
                </a:lnTo>
                <a:lnTo>
                  <a:pt x="1965" y="4571"/>
                </a:lnTo>
                <a:lnTo>
                  <a:pt x="1473" y="5332"/>
                </a:lnTo>
                <a:lnTo>
                  <a:pt x="1052" y="6123"/>
                </a:lnTo>
                <a:lnTo>
                  <a:pt x="702" y="6939"/>
                </a:lnTo>
                <a:lnTo>
                  <a:pt x="421" y="7776"/>
                </a:lnTo>
                <a:lnTo>
                  <a:pt x="210" y="8628"/>
                </a:lnTo>
                <a:lnTo>
                  <a:pt x="70" y="9492"/>
                </a:lnTo>
                <a:lnTo>
                  <a:pt x="0" y="10363"/>
                </a:lnTo>
                <a:lnTo>
                  <a:pt x="0" y="11237"/>
                </a:lnTo>
                <a:lnTo>
                  <a:pt x="70" y="12108"/>
                </a:lnTo>
                <a:lnTo>
                  <a:pt x="210" y="12972"/>
                </a:lnTo>
                <a:lnTo>
                  <a:pt x="421" y="13825"/>
                </a:lnTo>
                <a:lnTo>
                  <a:pt x="702" y="14661"/>
                </a:lnTo>
                <a:lnTo>
                  <a:pt x="1052" y="15477"/>
                </a:lnTo>
                <a:lnTo>
                  <a:pt x="1473" y="16268"/>
                </a:lnTo>
                <a:lnTo>
                  <a:pt x="1965" y="17029"/>
                </a:lnTo>
                <a:lnTo>
                  <a:pt x="2526" y="17755"/>
                </a:lnTo>
                <a:lnTo>
                  <a:pt x="3157" y="18443"/>
                </a:lnTo>
                <a:lnTo>
                  <a:pt x="3845" y="19074"/>
                </a:lnTo>
                <a:lnTo>
                  <a:pt x="4571" y="19635"/>
                </a:lnTo>
                <a:lnTo>
                  <a:pt x="5332" y="20127"/>
                </a:lnTo>
                <a:lnTo>
                  <a:pt x="6123" y="20548"/>
                </a:lnTo>
                <a:lnTo>
                  <a:pt x="6939" y="20898"/>
                </a:lnTo>
                <a:lnTo>
                  <a:pt x="7775" y="21179"/>
                </a:lnTo>
                <a:lnTo>
                  <a:pt x="8628" y="21389"/>
                </a:lnTo>
                <a:lnTo>
                  <a:pt x="9492" y="21530"/>
                </a:lnTo>
                <a:lnTo>
                  <a:pt x="10363" y="21600"/>
                </a:lnTo>
                <a:lnTo>
                  <a:pt x="11237" y="21600"/>
                </a:lnTo>
                <a:lnTo>
                  <a:pt x="12108" y="21530"/>
                </a:lnTo>
                <a:lnTo>
                  <a:pt x="12972" y="21389"/>
                </a:lnTo>
                <a:lnTo>
                  <a:pt x="13824" y="21179"/>
                </a:lnTo>
                <a:lnTo>
                  <a:pt x="14661" y="20898"/>
                </a:lnTo>
                <a:lnTo>
                  <a:pt x="15477" y="20548"/>
                </a:lnTo>
                <a:lnTo>
                  <a:pt x="16268" y="20127"/>
                </a:lnTo>
                <a:lnTo>
                  <a:pt x="17029" y="19635"/>
                </a:lnTo>
                <a:lnTo>
                  <a:pt x="17755" y="19074"/>
                </a:lnTo>
                <a:lnTo>
                  <a:pt x="18442" y="18443"/>
                </a:lnTo>
                <a:lnTo>
                  <a:pt x="19074" y="17755"/>
                </a:lnTo>
                <a:lnTo>
                  <a:pt x="19635" y="17029"/>
                </a:lnTo>
                <a:lnTo>
                  <a:pt x="20127" y="16268"/>
                </a:lnTo>
                <a:lnTo>
                  <a:pt x="20547" y="15477"/>
                </a:lnTo>
                <a:lnTo>
                  <a:pt x="20898" y="14661"/>
                </a:lnTo>
                <a:lnTo>
                  <a:pt x="21179" y="13825"/>
                </a:lnTo>
                <a:lnTo>
                  <a:pt x="21389" y="12972"/>
                </a:lnTo>
                <a:lnTo>
                  <a:pt x="21530" y="12108"/>
                </a:lnTo>
                <a:lnTo>
                  <a:pt x="21600" y="11237"/>
                </a:lnTo>
                <a:lnTo>
                  <a:pt x="21600" y="10363"/>
                </a:lnTo>
                <a:lnTo>
                  <a:pt x="21530" y="9492"/>
                </a:lnTo>
                <a:lnTo>
                  <a:pt x="21389" y="8628"/>
                </a:lnTo>
                <a:lnTo>
                  <a:pt x="21179" y="7776"/>
                </a:lnTo>
                <a:lnTo>
                  <a:pt x="20898" y="6939"/>
                </a:lnTo>
                <a:lnTo>
                  <a:pt x="20547" y="6123"/>
                </a:lnTo>
                <a:lnTo>
                  <a:pt x="20127" y="5332"/>
                </a:lnTo>
                <a:lnTo>
                  <a:pt x="19635" y="4571"/>
                </a:lnTo>
                <a:lnTo>
                  <a:pt x="19074" y="3845"/>
                </a:lnTo>
                <a:lnTo>
                  <a:pt x="18442" y="3158"/>
                </a:lnTo>
                <a:lnTo>
                  <a:pt x="17755" y="2526"/>
                </a:lnTo>
                <a:lnTo>
                  <a:pt x="17029" y="1965"/>
                </a:lnTo>
                <a:lnTo>
                  <a:pt x="16268" y="1474"/>
                </a:lnTo>
                <a:lnTo>
                  <a:pt x="15477" y="1053"/>
                </a:lnTo>
                <a:lnTo>
                  <a:pt x="14661" y="702"/>
                </a:lnTo>
                <a:lnTo>
                  <a:pt x="13824" y="421"/>
                </a:lnTo>
                <a:lnTo>
                  <a:pt x="12972" y="210"/>
                </a:lnTo>
                <a:lnTo>
                  <a:pt x="12108" y="70"/>
                </a:lnTo>
                <a:lnTo>
                  <a:pt x="11237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58" name="Прямоугольник"/>
          <p:cNvSpPr/>
          <p:nvPr/>
        </p:nvSpPr>
        <p:spPr>
          <a:xfrm>
            <a:off x="673098" y="711150"/>
            <a:ext cx="361953" cy="266683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59" name="Прямоугольник"/>
          <p:cNvSpPr/>
          <p:nvPr/>
        </p:nvSpPr>
        <p:spPr>
          <a:xfrm>
            <a:off x="444500" y="6247960"/>
            <a:ext cx="946150" cy="298432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60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990877" y="663375"/>
            <a:ext cx="10210246" cy="36856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300">
                <a:solidFill>
                  <a:srgbClr val="40A2D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1" name="Уровень текста 1…"/>
          <p:cNvSpPr>
            <a:spLocks noGrp="1" noEditPoints="1"/>
          </p:cNvSpPr>
          <p:nvPr>
            <p:ph type="body" sz="quarter" idx="1"/>
          </p:nvPr>
        </p:nvSpPr>
        <p:spPr>
          <a:xfrm>
            <a:off x="609600" y="1577338"/>
            <a:ext cx="5303521" cy="3770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2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Группа"/>
          <p:cNvGrpSpPr/>
          <p:nvPr/>
        </p:nvGrpSpPr>
        <p:grpSpPr>
          <a:xfrm>
            <a:off x="-1" y="3794"/>
            <a:ext cx="5013033" cy="5008345"/>
            <a:chOff x="0" y="-1"/>
            <a:chExt cx="5013031" cy="5008343"/>
          </a:xfrm>
        </p:grpSpPr>
        <p:sp>
          <p:nvSpPr>
            <p:cNvPr id="269" name="Фигура"/>
            <p:cNvSpPr/>
            <p:nvPr/>
          </p:nvSpPr>
          <p:spPr>
            <a:xfrm>
              <a:off x="585382" y="4995640"/>
              <a:ext cx="512189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9" y="21600"/>
                  </a:lnTo>
                  <a:lnTo>
                    <a:pt x="20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70" name="Фигура"/>
            <p:cNvSpPr/>
            <p:nvPr/>
          </p:nvSpPr>
          <p:spPr>
            <a:xfrm>
              <a:off x="457578" y="4987938"/>
              <a:ext cx="767797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898" y="21600"/>
                  </a:lnTo>
                  <a:lnTo>
                    <a:pt x="2070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71" name="Фигура"/>
            <p:cNvSpPr/>
            <p:nvPr/>
          </p:nvSpPr>
          <p:spPr>
            <a:xfrm>
              <a:off x="393779" y="4980236"/>
              <a:ext cx="895394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769" y="21600"/>
                  </a:lnTo>
                  <a:lnTo>
                    <a:pt x="2083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72" name="Фигура"/>
            <p:cNvSpPr/>
            <p:nvPr/>
          </p:nvSpPr>
          <p:spPr>
            <a:xfrm>
              <a:off x="330066" y="4972536"/>
              <a:ext cx="1022821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673" y="21600"/>
                  </a:lnTo>
                  <a:lnTo>
                    <a:pt x="2092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73" name="Фигура"/>
            <p:cNvSpPr/>
            <p:nvPr/>
          </p:nvSpPr>
          <p:spPr>
            <a:xfrm>
              <a:off x="266450" y="4964834"/>
              <a:ext cx="1150053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97" y="21600"/>
                  </a:lnTo>
                  <a:lnTo>
                    <a:pt x="210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74" name="Фигура"/>
            <p:cNvSpPr/>
            <p:nvPr/>
          </p:nvSpPr>
          <p:spPr>
            <a:xfrm>
              <a:off x="202942" y="4957133"/>
              <a:ext cx="1277068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37" y="21600"/>
                  </a:lnTo>
                  <a:lnTo>
                    <a:pt x="210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75" name="Фигура"/>
            <p:cNvSpPr/>
            <p:nvPr/>
          </p:nvSpPr>
          <p:spPr>
            <a:xfrm>
              <a:off x="76304" y="4936528"/>
              <a:ext cx="1530343" cy="2310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0" y="21600"/>
                  </a:lnTo>
                  <a:lnTo>
                    <a:pt x="2026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76" name="Фигура"/>
            <p:cNvSpPr/>
            <p:nvPr/>
          </p:nvSpPr>
          <p:spPr>
            <a:xfrm>
              <a:off x="-1" y="-2"/>
              <a:ext cx="5013033" cy="493653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235" y="0"/>
                  </a:moveTo>
                  <a:lnTo>
                    <a:pt x="0" y="0"/>
                  </a:lnTo>
                  <a:lnTo>
                    <a:pt x="0" y="21533"/>
                  </a:lnTo>
                  <a:lnTo>
                    <a:pt x="57" y="21566"/>
                  </a:lnTo>
                  <a:lnTo>
                    <a:pt x="193" y="21600"/>
                  </a:lnTo>
                  <a:lnTo>
                    <a:pt x="7059" y="21600"/>
                  </a:lnTo>
                  <a:lnTo>
                    <a:pt x="8810" y="21162"/>
                  </a:lnTo>
                  <a:lnTo>
                    <a:pt x="8943" y="21095"/>
                  </a:lnTo>
                  <a:lnTo>
                    <a:pt x="9341" y="20993"/>
                  </a:lnTo>
                  <a:lnTo>
                    <a:pt x="9473" y="20926"/>
                  </a:lnTo>
                  <a:lnTo>
                    <a:pt x="9605" y="20892"/>
                  </a:lnTo>
                  <a:lnTo>
                    <a:pt x="9736" y="20825"/>
                  </a:lnTo>
                  <a:lnTo>
                    <a:pt x="9868" y="20791"/>
                  </a:lnTo>
                  <a:lnTo>
                    <a:pt x="9999" y="20724"/>
                  </a:lnTo>
                  <a:lnTo>
                    <a:pt x="10129" y="20690"/>
                  </a:lnTo>
                  <a:lnTo>
                    <a:pt x="10259" y="20623"/>
                  </a:lnTo>
                  <a:lnTo>
                    <a:pt x="10389" y="20589"/>
                  </a:lnTo>
                  <a:lnTo>
                    <a:pt x="10519" y="20522"/>
                  </a:lnTo>
                  <a:lnTo>
                    <a:pt x="10648" y="20488"/>
                  </a:lnTo>
                  <a:lnTo>
                    <a:pt x="10906" y="20353"/>
                  </a:lnTo>
                  <a:lnTo>
                    <a:pt x="11034" y="20320"/>
                  </a:lnTo>
                  <a:lnTo>
                    <a:pt x="11796" y="19915"/>
                  </a:lnTo>
                  <a:lnTo>
                    <a:pt x="11922" y="19881"/>
                  </a:lnTo>
                  <a:lnTo>
                    <a:pt x="12172" y="19747"/>
                  </a:lnTo>
                  <a:lnTo>
                    <a:pt x="12296" y="19646"/>
                  </a:lnTo>
                  <a:lnTo>
                    <a:pt x="13034" y="19241"/>
                  </a:lnTo>
                  <a:lnTo>
                    <a:pt x="13155" y="19140"/>
                  </a:lnTo>
                  <a:lnTo>
                    <a:pt x="13396" y="19005"/>
                  </a:lnTo>
                  <a:lnTo>
                    <a:pt x="13516" y="18904"/>
                  </a:lnTo>
                  <a:lnTo>
                    <a:pt x="13635" y="18837"/>
                  </a:lnTo>
                  <a:lnTo>
                    <a:pt x="13754" y="18736"/>
                  </a:lnTo>
                  <a:lnTo>
                    <a:pt x="13872" y="18668"/>
                  </a:lnTo>
                  <a:lnTo>
                    <a:pt x="13990" y="18567"/>
                  </a:lnTo>
                  <a:lnTo>
                    <a:pt x="14108" y="18500"/>
                  </a:lnTo>
                  <a:lnTo>
                    <a:pt x="14224" y="18399"/>
                  </a:lnTo>
                  <a:lnTo>
                    <a:pt x="14341" y="18331"/>
                  </a:lnTo>
                  <a:lnTo>
                    <a:pt x="14456" y="18230"/>
                  </a:lnTo>
                  <a:lnTo>
                    <a:pt x="14572" y="18163"/>
                  </a:lnTo>
                  <a:lnTo>
                    <a:pt x="14914" y="17860"/>
                  </a:lnTo>
                  <a:lnTo>
                    <a:pt x="15027" y="17792"/>
                  </a:lnTo>
                  <a:lnTo>
                    <a:pt x="15473" y="17388"/>
                  </a:lnTo>
                  <a:lnTo>
                    <a:pt x="15801" y="17085"/>
                  </a:lnTo>
                  <a:lnTo>
                    <a:pt x="16124" y="16781"/>
                  </a:lnTo>
                  <a:lnTo>
                    <a:pt x="16335" y="16579"/>
                  </a:lnTo>
                  <a:lnTo>
                    <a:pt x="16440" y="16478"/>
                  </a:lnTo>
                  <a:lnTo>
                    <a:pt x="16544" y="16343"/>
                  </a:lnTo>
                  <a:lnTo>
                    <a:pt x="16647" y="16242"/>
                  </a:lnTo>
                  <a:lnTo>
                    <a:pt x="16849" y="16040"/>
                  </a:lnTo>
                  <a:lnTo>
                    <a:pt x="16948" y="15905"/>
                  </a:lnTo>
                  <a:lnTo>
                    <a:pt x="17047" y="15804"/>
                  </a:lnTo>
                  <a:lnTo>
                    <a:pt x="17144" y="15703"/>
                  </a:lnTo>
                  <a:lnTo>
                    <a:pt x="17240" y="15602"/>
                  </a:lnTo>
                  <a:lnTo>
                    <a:pt x="17336" y="15467"/>
                  </a:lnTo>
                  <a:lnTo>
                    <a:pt x="17430" y="15366"/>
                  </a:lnTo>
                  <a:lnTo>
                    <a:pt x="17523" y="15231"/>
                  </a:lnTo>
                  <a:lnTo>
                    <a:pt x="17615" y="15130"/>
                  </a:lnTo>
                  <a:lnTo>
                    <a:pt x="17706" y="15029"/>
                  </a:lnTo>
                  <a:lnTo>
                    <a:pt x="17796" y="14894"/>
                  </a:lnTo>
                  <a:lnTo>
                    <a:pt x="17885" y="14793"/>
                  </a:lnTo>
                  <a:lnTo>
                    <a:pt x="17973" y="14658"/>
                  </a:lnTo>
                  <a:lnTo>
                    <a:pt x="18060" y="14557"/>
                  </a:lnTo>
                  <a:lnTo>
                    <a:pt x="18146" y="14422"/>
                  </a:lnTo>
                  <a:lnTo>
                    <a:pt x="18231" y="14321"/>
                  </a:lnTo>
                  <a:lnTo>
                    <a:pt x="18314" y="14187"/>
                  </a:lnTo>
                  <a:lnTo>
                    <a:pt x="18397" y="14085"/>
                  </a:lnTo>
                  <a:lnTo>
                    <a:pt x="18479" y="13951"/>
                  </a:lnTo>
                  <a:lnTo>
                    <a:pt x="18559" y="13816"/>
                  </a:lnTo>
                  <a:lnTo>
                    <a:pt x="18639" y="13715"/>
                  </a:lnTo>
                  <a:lnTo>
                    <a:pt x="18717" y="13580"/>
                  </a:lnTo>
                  <a:lnTo>
                    <a:pt x="18795" y="13479"/>
                  </a:lnTo>
                  <a:lnTo>
                    <a:pt x="18871" y="13344"/>
                  </a:lnTo>
                  <a:lnTo>
                    <a:pt x="18946" y="13209"/>
                  </a:lnTo>
                  <a:lnTo>
                    <a:pt x="19020" y="13108"/>
                  </a:lnTo>
                  <a:lnTo>
                    <a:pt x="19094" y="12973"/>
                  </a:lnTo>
                  <a:lnTo>
                    <a:pt x="19166" y="12839"/>
                  </a:lnTo>
                  <a:lnTo>
                    <a:pt x="19237" y="12738"/>
                  </a:lnTo>
                  <a:lnTo>
                    <a:pt x="19307" y="12603"/>
                  </a:lnTo>
                  <a:lnTo>
                    <a:pt x="19376" y="12468"/>
                  </a:lnTo>
                  <a:lnTo>
                    <a:pt x="19444" y="12333"/>
                  </a:lnTo>
                  <a:lnTo>
                    <a:pt x="19511" y="12232"/>
                  </a:lnTo>
                  <a:lnTo>
                    <a:pt x="19576" y="12097"/>
                  </a:lnTo>
                  <a:lnTo>
                    <a:pt x="19641" y="11963"/>
                  </a:lnTo>
                  <a:lnTo>
                    <a:pt x="19705" y="11828"/>
                  </a:lnTo>
                  <a:lnTo>
                    <a:pt x="19767" y="11693"/>
                  </a:lnTo>
                  <a:lnTo>
                    <a:pt x="19829" y="11592"/>
                  </a:lnTo>
                  <a:lnTo>
                    <a:pt x="19890" y="11457"/>
                  </a:lnTo>
                  <a:lnTo>
                    <a:pt x="19949" y="11322"/>
                  </a:lnTo>
                  <a:lnTo>
                    <a:pt x="20007" y="11188"/>
                  </a:lnTo>
                  <a:lnTo>
                    <a:pt x="20065" y="11053"/>
                  </a:lnTo>
                  <a:lnTo>
                    <a:pt x="20121" y="10918"/>
                  </a:lnTo>
                  <a:lnTo>
                    <a:pt x="20176" y="10783"/>
                  </a:lnTo>
                  <a:lnTo>
                    <a:pt x="20231" y="10682"/>
                  </a:lnTo>
                  <a:lnTo>
                    <a:pt x="20284" y="10547"/>
                  </a:lnTo>
                  <a:lnTo>
                    <a:pt x="20336" y="10412"/>
                  </a:lnTo>
                  <a:lnTo>
                    <a:pt x="20387" y="10278"/>
                  </a:lnTo>
                  <a:lnTo>
                    <a:pt x="20437" y="10143"/>
                  </a:lnTo>
                  <a:lnTo>
                    <a:pt x="20486" y="10008"/>
                  </a:lnTo>
                  <a:lnTo>
                    <a:pt x="20534" y="9873"/>
                  </a:lnTo>
                  <a:lnTo>
                    <a:pt x="20581" y="9739"/>
                  </a:lnTo>
                  <a:lnTo>
                    <a:pt x="20627" y="9604"/>
                  </a:lnTo>
                  <a:lnTo>
                    <a:pt x="20715" y="9334"/>
                  </a:lnTo>
                  <a:lnTo>
                    <a:pt x="20758" y="9199"/>
                  </a:lnTo>
                  <a:lnTo>
                    <a:pt x="20799" y="9065"/>
                  </a:lnTo>
                  <a:lnTo>
                    <a:pt x="20840" y="8930"/>
                  </a:lnTo>
                  <a:lnTo>
                    <a:pt x="20918" y="8660"/>
                  </a:lnTo>
                  <a:lnTo>
                    <a:pt x="20955" y="8525"/>
                  </a:lnTo>
                  <a:lnTo>
                    <a:pt x="20991" y="8391"/>
                  </a:lnTo>
                  <a:lnTo>
                    <a:pt x="21027" y="8256"/>
                  </a:lnTo>
                  <a:lnTo>
                    <a:pt x="21061" y="8121"/>
                  </a:lnTo>
                  <a:lnTo>
                    <a:pt x="21094" y="7986"/>
                  </a:lnTo>
                  <a:lnTo>
                    <a:pt x="21126" y="7851"/>
                  </a:lnTo>
                  <a:lnTo>
                    <a:pt x="21157" y="7717"/>
                  </a:lnTo>
                  <a:lnTo>
                    <a:pt x="21187" y="7582"/>
                  </a:lnTo>
                  <a:lnTo>
                    <a:pt x="21216" y="7447"/>
                  </a:lnTo>
                  <a:lnTo>
                    <a:pt x="21244" y="7279"/>
                  </a:lnTo>
                  <a:lnTo>
                    <a:pt x="21271" y="7144"/>
                  </a:lnTo>
                  <a:lnTo>
                    <a:pt x="21297" y="7009"/>
                  </a:lnTo>
                  <a:lnTo>
                    <a:pt x="21322" y="6874"/>
                  </a:lnTo>
                  <a:lnTo>
                    <a:pt x="21345" y="6739"/>
                  </a:lnTo>
                  <a:lnTo>
                    <a:pt x="21368" y="6605"/>
                  </a:lnTo>
                  <a:lnTo>
                    <a:pt x="21410" y="6335"/>
                  </a:lnTo>
                  <a:lnTo>
                    <a:pt x="21429" y="6200"/>
                  </a:lnTo>
                  <a:lnTo>
                    <a:pt x="21448" y="6032"/>
                  </a:lnTo>
                  <a:lnTo>
                    <a:pt x="21482" y="5762"/>
                  </a:lnTo>
                  <a:lnTo>
                    <a:pt x="21497" y="5627"/>
                  </a:lnTo>
                  <a:lnTo>
                    <a:pt x="21511" y="5493"/>
                  </a:lnTo>
                  <a:lnTo>
                    <a:pt x="21524" y="5358"/>
                  </a:lnTo>
                  <a:lnTo>
                    <a:pt x="21536" y="5223"/>
                  </a:lnTo>
                  <a:lnTo>
                    <a:pt x="21547" y="5055"/>
                  </a:lnTo>
                  <a:lnTo>
                    <a:pt x="21557" y="4920"/>
                  </a:lnTo>
                  <a:lnTo>
                    <a:pt x="21566" y="4785"/>
                  </a:lnTo>
                  <a:lnTo>
                    <a:pt x="21574" y="4650"/>
                  </a:lnTo>
                  <a:lnTo>
                    <a:pt x="21581" y="4515"/>
                  </a:lnTo>
                  <a:lnTo>
                    <a:pt x="21587" y="4381"/>
                  </a:lnTo>
                  <a:lnTo>
                    <a:pt x="21592" y="4212"/>
                  </a:lnTo>
                  <a:lnTo>
                    <a:pt x="21595" y="4077"/>
                  </a:lnTo>
                  <a:lnTo>
                    <a:pt x="21598" y="3943"/>
                  </a:lnTo>
                  <a:lnTo>
                    <a:pt x="21600" y="3673"/>
                  </a:lnTo>
                  <a:lnTo>
                    <a:pt x="21598" y="3403"/>
                  </a:lnTo>
                  <a:lnTo>
                    <a:pt x="21595" y="3235"/>
                  </a:lnTo>
                  <a:lnTo>
                    <a:pt x="21592" y="3100"/>
                  </a:lnTo>
                  <a:lnTo>
                    <a:pt x="21587" y="2965"/>
                  </a:lnTo>
                  <a:lnTo>
                    <a:pt x="21581" y="2831"/>
                  </a:lnTo>
                  <a:lnTo>
                    <a:pt x="21574" y="2696"/>
                  </a:lnTo>
                  <a:lnTo>
                    <a:pt x="21566" y="2561"/>
                  </a:lnTo>
                  <a:lnTo>
                    <a:pt x="21557" y="2393"/>
                  </a:lnTo>
                  <a:lnTo>
                    <a:pt x="21547" y="2258"/>
                  </a:lnTo>
                  <a:lnTo>
                    <a:pt x="21536" y="2123"/>
                  </a:lnTo>
                  <a:lnTo>
                    <a:pt x="21524" y="1988"/>
                  </a:lnTo>
                  <a:lnTo>
                    <a:pt x="21511" y="1853"/>
                  </a:lnTo>
                  <a:lnTo>
                    <a:pt x="21497" y="1719"/>
                  </a:lnTo>
                  <a:lnTo>
                    <a:pt x="21482" y="1584"/>
                  </a:lnTo>
                  <a:lnTo>
                    <a:pt x="21465" y="1415"/>
                  </a:lnTo>
                  <a:lnTo>
                    <a:pt x="21448" y="1280"/>
                  </a:lnTo>
                  <a:lnTo>
                    <a:pt x="21429" y="1146"/>
                  </a:lnTo>
                  <a:lnTo>
                    <a:pt x="21410" y="1011"/>
                  </a:lnTo>
                  <a:lnTo>
                    <a:pt x="21368" y="741"/>
                  </a:lnTo>
                  <a:lnTo>
                    <a:pt x="21345" y="607"/>
                  </a:lnTo>
                  <a:lnTo>
                    <a:pt x="21322" y="472"/>
                  </a:lnTo>
                  <a:lnTo>
                    <a:pt x="21297" y="337"/>
                  </a:lnTo>
                  <a:lnTo>
                    <a:pt x="21271" y="168"/>
                  </a:lnTo>
                  <a:lnTo>
                    <a:pt x="21244" y="34"/>
                  </a:lnTo>
                  <a:lnTo>
                    <a:pt x="21235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</p:grpSp>
      <p:sp>
        <p:nvSpPr>
          <p:cNvPr id="278" name="Фигура"/>
          <p:cNvSpPr/>
          <p:nvPr/>
        </p:nvSpPr>
        <p:spPr>
          <a:xfrm>
            <a:off x="-2" y="-1"/>
            <a:ext cx="2599734" cy="258210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819" y="0"/>
                </a:moveTo>
                <a:lnTo>
                  <a:pt x="0" y="0"/>
                </a:lnTo>
                <a:lnTo>
                  <a:pt x="0" y="19726"/>
                </a:lnTo>
                <a:lnTo>
                  <a:pt x="296" y="19890"/>
                </a:lnTo>
                <a:lnTo>
                  <a:pt x="502" y="19999"/>
                </a:lnTo>
                <a:lnTo>
                  <a:pt x="710" y="20104"/>
                </a:lnTo>
                <a:lnTo>
                  <a:pt x="919" y="20205"/>
                </a:lnTo>
                <a:lnTo>
                  <a:pt x="1129" y="20303"/>
                </a:lnTo>
                <a:lnTo>
                  <a:pt x="1340" y="20397"/>
                </a:lnTo>
                <a:lnTo>
                  <a:pt x="1552" y="20488"/>
                </a:lnTo>
                <a:lnTo>
                  <a:pt x="1766" y="20575"/>
                </a:lnTo>
                <a:lnTo>
                  <a:pt x="1981" y="20659"/>
                </a:lnTo>
                <a:lnTo>
                  <a:pt x="2196" y="20739"/>
                </a:lnTo>
                <a:lnTo>
                  <a:pt x="2413" y="20815"/>
                </a:lnTo>
                <a:lnTo>
                  <a:pt x="2631" y="20888"/>
                </a:lnTo>
                <a:lnTo>
                  <a:pt x="2849" y="20958"/>
                </a:lnTo>
                <a:lnTo>
                  <a:pt x="3068" y="21023"/>
                </a:lnTo>
                <a:lnTo>
                  <a:pt x="3289" y="21086"/>
                </a:lnTo>
                <a:lnTo>
                  <a:pt x="3509" y="21144"/>
                </a:lnTo>
                <a:lnTo>
                  <a:pt x="3731" y="21200"/>
                </a:lnTo>
                <a:lnTo>
                  <a:pt x="3953" y="21251"/>
                </a:lnTo>
                <a:lnTo>
                  <a:pt x="4176" y="21299"/>
                </a:lnTo>
                <a:lnTo>
                  <a:pt x="4400" y="21344"/>
                </a:lnTo>
                <a:lnTo>
                  <a:pt x="4624" y="21385"/>
                </a:lnTo>
                <a:lnTo>
                  <a:pt x="4848" y="21422"/>
                </a:lnTo>
                <a:lnTo>
                  <a:pt x="5073" y="21456"/>
                </a:lnTo>
                <a:lnTo>
                  <a:pt x="5299" y="21486"/>
                </a:lnTo>
                <a:lnTo>
                  <a:pt x="5525" y="21513"/>
                </a:lnTo>
                <a:lnTo>
                  <a:pt x="5751" y="21536"/>
                </a:lnTo>
                <a:lnTo>
                  <a:pt x="5977" y="21556"/>
                </a:lnTo>
                <a:lnTo>
                  <a:pt x="6204" y="21572"/>
                </a:lnTo>
                <a:lnTo>
                  <a:pt x="6430" y="21584"/>
                </a:lnTo>
                <a:lnTo>
                  <a:pt x="6657" y="21593"/>
                </a:lnTo>
                <a:lnTo>
                  <a:pt x="6884" y="21598"/>
                </a:lnTo>
                <a:lnTo>
                  <a:pt x="7111" y="21600"/>
                </a:lnTo>
                <a:lnTo>
                  <a:pt x="7338" y="21598"/>
                </a:lnTo>
                <a:lnTo>
                  <a:pt x="7565" y="21593"/>
                </a:lnTo>
                <a:lnTo>
                  <a:pt x="7792" y="21584"/>
                </a:lnTo>
                <a:lnTo>
                  <a:pt x="8019" y="21572"/>
                </a:lnTo>
                <a:lnTo>
                  <a:pt x="8245" y="21556"/>
                </a:lnTo>
                <a:lnTo>
                  <a:pt x="8472" y="21536"/>
                </a:lnTo>
                <a:lnTo>
                  <a:pt x="8698" y="21513"/>
                </a:lnTo>
                <a:lnTo>
                  <a:pt x="8924" y="21486"/>
                </a:lnTo>
                <a:lnTo>
                  <a:pt x="9149" y="21456"/>
                </a:lnTo>
                <a:lnTo>
                  <a:pt x="9374" y="21422"/>
                </a:lnTo>
                <a:lnTo>
                  <a:pt x="9598" y="21385"/>
                </a:lnTo>
                <a:lnTo>
                  <a:pt x="9823" y="21344"/>
                </a:lnTo>
                <a:lnTo>
                  <a:pt x="10046" y="21299"/>
                </a:lnTo>
                <a:lnTo>
                  <a:pt x="10269" y="21251"/>
                </a:lnTo>
                <a:lnTo>
                  <a:pt x="10491" y="21200"/>
                </a:lnTo>
                <a:lnTo>
                  <a:pt x="10713" y="21144"/>
                </a:lnTo>
                <a:lnTo>
                  <a:pt x="10934" y="21086"/>
                </a:lnTo>
                <a:lnTo>
                  <a:pt x="11154" y="21023"/>
                </a:lnTo>
                <a:lnTo>
                  <a:pt x="11373" y="20958"/>
                </a:lnTo>
                <a:lnTo>
                  <a:pt x="11592" y="20888"/>
                </a:lnTo>
                <a:lnTo>
                  <a:pt x="11809" y="20815"/>
                </a:lnTo>
                <a:lnTo>
                  <a:pt x="12026" y="20739"/>
                </a:lnTo>
                <a:lnTo>
                  <a:pt x="12242" y="20659"/>
                </a:lnTo>
                <a:lnTo>
                  <a:pt x="12456" y="20575"/>
                </a:lnTo>
                <a:lnTo>
                  <a:pt x="12670" y="20488"/>
                </a:lnTo>
                <a:lnTo>
                  <a:pt x="12882" y="20397"/>
                </a:lnTo>
                <a:lnTo>
                  <a:pt x="13094" y="20303"/>
                </a:lnTo>
                <a:lnTo>
                  <a:pt x="13304" y="20205"/>
                </a:lnTo>
                <a:lnTo>
                  <a:pt x="13513" y="20104"/>
                </a:lnTo>
                <a:lnTo>
                  <a:pt x="13720" y="19999"/>
                </a:lnTo>
                <a:lnTo>
                  <a:pt x="13926" y="19890"/>
                </a:lnTo>
                <a:lnTo>
                  <a:pt x="14131" y="19778"/>
                </a:lnTo>
                <a:lnTo>
                  <a:pt x="14334" y="19662"/>
                </a:lnTo>
                <a:lnTo>
                  <a:pt x="14536" y="19543"/>
                </a:lnTo>
                <a:lnTo>
                  <a:pt x="14737" y="19420"/>
                </a:lnTo>
                <a:lnTo>
                  <a:pt x="14935" y="19294"/>
                </a:lnTo>
                <a:lnTo>
                  <a:pt x="15133" y="19164"/>
                </a:lnTo>
                <a:lnTo>
                  <a:pt x="15328" y="19031"/>
                </a:lnTo>
                <a:lnTo>
                  <a:pt x="15522" y="18894"/>
                </a:lnTo>
                <a:lnTo>
                  <a:pt x="15714" y="18753"/>
                </a:lnTo>
                <a:lnTo>
                  <a:pt x="15904" y="18609"/>
                </a:lnTo>
                <a:lnTo>
                  <a:pt x="16093" y="18461"/>
                </a:lnTo>
                <a:lnTo>
                  <a:pt x="16279" y="18310"/>
                </a:lnTo>
                <a:lnTo>
                  <a:pt x="16464" y="18155"/>
                </a:lnTo>
                <a:lnTo>
                  <a:pt x="16646" y="17997"/>
                </a:lnTo>
                <a:lnTo>
                  <a:pt x="16827" y="17835"/>
                </a:lnTo>
                <a:lnTo>
                  <a:pt x="17006" y="17669"/>
                </a:lnTo>
                <a:lnTo>
                  <a:pt x="17182" y="17500"/>
                </a:lnTo>
                <a:lnTo>
                  <a:pt x="17356" y="17328"/>
                </a:lnTo>
                <a:lnTo>
                  <a:pt x="17528" y="17152"/>
                </a:lnTo>
                <a:lnTo>
                  <a:pt x="17696" y="16975"/>
                </a:lnTo>
                <a:lnTo>
                  <a:pt x="17860" y="16795"/>
                </a:lnTo>
                <a:lnTo>
                  <a:pt x="18021" y="16613"/>
                </a:lnTo>
                <a:lnTo>
                  <a:pt x="18178" y="16429"/>
                </a:lnTo>
                <a:lnTo>
                  <a:pt x="18332" y="16243"/>
                </a:lnTo>
                <a:lnTo>
                  <a:pt x="18482" y="16055"/>
                </a:lnTo>
                <a:lnTo>
                  <a:pt x="18629" y="15866"/>
                </a:lnTo>
                <a:lnTo>
                  <a:pt x="18772" y="15674"/>
                </a:lnTo>
                <a:lnTo>
                  <a:pt x="18912" y="15481"/>
                </a:lnTo>
                <a:lnTo>
                  <a:pt x="19048" y="15286"/>
                </a:lnTo>
                <a:lnTo>
                  <a:pt x="19180" y="15089"/>
                </a:lnTo>
                <a:lnTo>
                  <a:pt x="19309" y="14890"/>
                </a:lnTo>
                <a:lnTo>
                  <a:pt x="19435" y="14690"/>
                </a:lnTo>
                <a:lnTo>
                  <a:pt x="19557" y="14489"/>
                </a:lnTo>
                <a:lnTo>
                  <a:pt x="19675" y="14285"/>
                </a:lnTo>
                <a:lnTo>
                  <a:pt x="19790" y="14081"/>
                </a:lnTo>
                <a:lnTo>
                  <a:pt x="19901" y="13874"/>
                </a:lnTo>
                <a:lnTo>
                  <a:pt x="20009" y="13667"/>
                </a:lnTo>
                <a:lnTo>
                  <a:pt x="20114" y="13458"/>
                </a:lnTo>
                <a:lnTo>
                  <a:pt x="20214" y="13248"/>
                </a:lnTo>
                <a:lnTo>
                  <a:pt x="20312" y="13036"/>
                </a:lnTo>
                <a:lnTo>
                  <a:pt x="20405" y="12824"/>
                </a:lnTo>
                <a:lnTo>
                  <a:pt x="20495" y="12610"/>
                </a:lnTo>
                <a:lnTo>
                  <a:pt x="20582" y="12395"/>
                </a:lnTo>
                <a:lnTo>
                  <a:pt x="20665" y="12179"/>
                </a:lnTo>
                <a:lnTo>
                  <a:pt x="20745" y="11961"/>
                </a:lnTo>
                <a:lnTo>
                  <a:pt x="20821" y="11743"/>
                </a:lnTo>
                <a:lnTo>
                  <a:pt x="20893" y="11524"/>
                </a:lnTo>
                <a:lnTo>
                  <a:pt x="20962" y="11304"/>
                </a:lnTo>
                <a:lnTo>
                  <a:pt x="21027" y="11083"/>
                </a:lnTo>
                <a:lnTo>
                  <a:pt x="21089" y="10862"/>
                </a:lnTo>
                <a:lnTo>
                  <a:pt x="21148" y="10639"/>
                </a:lnTo>
                <a:lnTo>
                  <a:pt x="21202" y="10416"/>
                </a:lnTo>
                <a:lnTo>
                  <a:pt x="21254" y="10192"/>
                </a:lnTo>
                <a:lnTo>
                  <a:pt x="21301" y="9968"/>
                </a:lnTo>
                <a:lnTo>
                  <a:pt x="21345" y="9743"/>
                </a:lnTo>
                <a:lnTo>
                  <a:pt x="21386" y="9517"/>
                </a:lnTo>
                <a:lnTo>
                  <a:pt x="21423" y="9291"/>
                </a:lnTo>
                <a:lnTo>
                  <a:pt x="21457" y="9065"/>
                </a:lnTo>
                <a:lnTo>
                  <a:pt x="21487" y="8838"/>
                </a:lnTo>
                <a:lnTo>
                  <a:pt x="21513" y="8611"/>
                </a:lnTo>
                <a:lnTo>
                  <a:pt x="21536" y="8383"/>
                </a:lnTo>
                <a:lnTo>
                  <a:pt x="21556" y="8155"/>
                </a:lnTo>
                <a:lnTo>
                  <a:pt x="21572" y="7927"/>
                </a:lnTo>
                <a:lnTo>
                  <a:pt x="21584" y="7699"/>
                </a:lnTo>
                <a:lnTo>
                  <a:pt x="21593" y="7470"/>
                </a:lnTo>
                <a:lnTo>
                  <a:pt x="21598" y="7242"/>
                </a:lnTo>
                <a:lnTo>
                  <a:pt x="21600" y="7013"/>
                </a:lnTo>
                <a:lnTo>
                  <a:pt x="21598" y="6785"/>
                </a:lnTo>
                <a:lnTo>
                  <a:pt x="21593" y="6556"/>
                </a:lnTo>
                <a:lnTo>
                  <a:pt x="21584" y="6328"/>
                </a:lnTo>
                <a:lnTo>
                  <a:pt x="21572" y="6100"/>
                </a:lnTo>
                <a:lnTo>
                  <a:pt x="21556" y="5871"/>
                </a:lnTo>
                <a:lnTo>
                  <a:pt x="21536" y="5644"/>
                </a:lnTo>
                <a:lnTo>
                  <a:pt x="21513" y="5416"/>
                </a:lnTo>
                <a:lnTo>
                  <a:pt x="21487" y="5189"/>
                </a:lnTo>
                <a:lnTo>
                  <a:pt x="21457" y="4962"/>
                </a:lnTo>
                <a:lnTo>
                  <a:pt x="21423" y="4735"/>
                </a:lnTo>
                <a:lnTo>
                  <a:pt x="21386" y="4509"/>
                </a:lnTo>
                <a:lnTo>
                  <a:pt x="21345" y="4284"/>
                </a:lnTo>
                <a:lnTo>
                  <a:pt x="21301" y="4059"/>
                </a:lnTo>
                <a:lnTo>
                  <a:pt x="21254" y="3834"/>
                </a:lnTo>
                <a:lnTo>
                  <a:pt x="21202" y="3610"/>
                </a:lnTo>
                <a:lnTo>
                  <a:pt x="21148" y="3387"/>
                </a:lnTo>
                <a:lnTo>
                  <a:pt x="21089" y="3165"/>
                </a:lnTo>
                <a:lnTo>
                  <a:pt x="21027" y="2943"/>
                </a:lnTo>
                <a:lnTo>
                  <a:pt x="20962" y="2722"/>
                </a:lnTo>
                <a:lnTo>
                  <a:pt x="20893" y="2502"/>
                </a:lnTo>
                <a:lnTo>
                  <a:pt x="20821" y="2283"/>
                </a:lnTo>
                <a:lnTo>
                  <a:pt x="20745" y="2065"/>
                </a:lnTo>
                <a:lnTo>
                  <a:pt x="20665" y="1848"/>
                </a:lnTo>
                <a:lnTo>
                  <a:pt x="20582" y="1632"/>
                </a:lnTo>
                <a:lnTo>
                  <a:pt x="20495" y="1417"/>
                </a:lnTo>
                <a:lnTo>
                  <a:pt x="20405" y="1203"/>
                </a:lnTo>
                <a:lnTo>
                  <a:pt x="20312" y="990"/>
                </a:lnTo>
                <a:lnTo>
                  <a:pt x="20214" y="779"/>
                </a:lnTo>
                <a:lnTo>
                  <a:pt x="20114" y="569"/>
                </a:lnTo>
                <a:lnTo>
                  <a:pt x="20009" y="360"/>
                </a:lnTo>
                <a:lnTo>
                  <a:pt x="19901" y="152"/>
                </a:lnTo>
                <a:lnTo>
                  <a:pt x="19819" y="0"/>
                </a:lnTo>
                <a:close/>
              </a:path>
            </a:pathLst>
          </a:custGeom>
          <a:solidFill>
            <a:srgbClr val="E6F6FF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79" name="Фигура"/>
          <p:cNvSpPr/>
          <p:nvPr/>
        </p:nvSpPr>
        <p:spPr>
          <a:xfrm>
            <a:off x="508198" y="505119"/>
            <a:ext cx="666556" cy="666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237" y="0"/>
                </a:moveTo>
                <a:lnTo>
                  <a:pt x="10363" y="0"/>
                </a:lnTo>
                <a:lnTo>
                  <a:pt x="9492" y="70"/>
                </a:lnTo>
                <a:lnTo>
                  <a:pt x="8628" y="210"/>
                </a:lnTo>
                <a:lnTo>
                  <a:pt x="7775" y="421"/>
                </a:lnTo>
                <a:lnTo>
                  <a:pt x="6939" y="702"/>
                </a:lnTo>
                <a:lnTo>
                  <a:pt x="6123" y="1053"/>
                </a:lnTo>
                <a:lnTo>
                  <a:pt x="5332" y="1474"/>
                </a:lnTo>
                <a:lnTo>
                  <a:pt x="4571" y="1965"/>
                </a:lnTo>
                <a:lnTo>
                  <a:pt x="3845" y="2526"/>
                </a:lnTo>
                <a:lnTo>
                  <a:pt x="3157" y="3158"/>
                </a:lnTo>
                <a:lnTo>
                  <a:pt x="2526" y="3845"/>
                </a:lnTo>
                <a:lnTo>
                  <a:pt x="1965" y="4571"/>
                </a:lnTo>
                <a:lnTo>
                  <a:pt x="1473" y="5332"/>
                </a:lnTo>
                <a:lnTo>
                  <a:pt x="1052" y="6123"/>
                </a:lnTo>
                <a:lnTo>
                  <a:pt x="702" y="6939"/>
                </a:lnTo>
                <a:lnTo>
                  <a:pt x="421" y="7776"/>
                </a:lnTo>
                <a:lnTo>
                  <a:pt x="210" y="8628"/>
                </a:lnTo>
                <a:lnTo>
                  <a:pt x="70" y="9492"/>
                </a:lnTo>
                <a:lnTo>
                  <a:pt x="0" y="10363"/>
                </a:lnTo>
                <a:lnTo>
                  <a:pt x="0" y="11237"/>
                </a:lnTo>
                <a:lnTo>
                  <a:pt x="70" y="12108"/>
                </a:lnTo>
                <a:lnTo>
                  <a:pt x="210" y="12972"/>
                </a:lnTo>
                <a:lnTo>
                  <a:pt x="421" y="13825"/>
                </a:lnTo>
                <a:lnTo>
                  <a:pt x="702" y="14661"/>
                </a:lnTo>
                <a:lnTo>
                  <a:pt x="1052" y="15477"/>
                </a:lnTo>
                <a:lnTo>
                  <a:pt x="1473" y="16268"/>
                </a:lnTo>
                <a:lnTo>
                  <a:pt x="1965" y="17029"/>
                </a:lnTo>
                <a:lnTo>
                  <a:pt x="2526" y="17755"/>
                </a:lnTo>
                <a:lnTo>
                  <a:pt x="3157" y="18443"/>
                </a:lnTo>
                <a:lnTo>
                  <a:pt x="3845" y="19074"/>
                </a:lnTo>
                <a:lnTo>
                  <a:pt x="4571" y="19635"/>
                </a:lnTo>
                <a:lnTo>
                  <a:pt x="5332" y="20127"/>
                </a:lnTo>
                <a:lnTo>
                  <a:pt x="6123" y="20548"/>
                </a:lnTo>
                <a:lnTo>
                  <a:pt x="6939" y="20898"/>
                </a:lnTo>
                <a:lnTo>
                  <a:pt x="7775" y="21179"/>
                </a:lnTo>
                <a:lnTo>
                  <a:pt x="8628" y="21389"/>
                </a:lnTo>
                <a:lnTo>
                  <a:pt x="9492" y="21530"/>
                </a:lnTo>
                <a:lnTo>
                  <a:pt x="10363" y="21600"/>
                </a:lnTo>
                <a:lnTo>
                  <a:pt x="11237" y="21600"/>
                </a:lnTo>
                <a:lnTo>
                  <a:pt x="12108" y="21530"/>
                </a:lnTo>
                <a:lnTo>
                  <a:pt x="12972" y="21389"/>
                </a:lnTo>
                <a:lnTo>
                  <a:pt x="13824" y="21179"/>
                </a:lnTo>
                <a:lnTo>
                  <a:pt x="14661" y="20898"/>
                </a:lnTo>
                <a:lnTo>
                  <a:pt x="15477" y="20548"/>
                </a:lnTo>
                <a:lnTo>
                  <a:pt x="16268" y="20127"/>
                </a:lnTo>
                <a:lnTo>
                  <a:pt x="17029" y="19635"/>
                </a:lnTo>
                <a:lnTo>
                  <a:pt x="17755" y="19074"/>
                </a:lnTo>
                <a:lnTo>
                  <a:pt x="18442" y="18443"/>
                </a:lnTo>
                <a:lnTo>
                  <a:pt x="19074" y="17755"/>
                </a:lnTo>
                <a:lnTo>
                  <a:pt x="19635" y="17029"/>
                </a:lnTo>
                <a:lnTo>
                  <a:pt x="20127" y="16268"/>
                </a:lnTo>
                <a:lnTo>
                  <a:pt x="20547" y="15477"/>
                </a:lnTo>
                <a:lnTo>
                  <a:pt x="20898" y="14661"/>
                </a:lnTo>
                <a:lnTo>
                  <a:pt x="21179" y="13825"/>
                </a:lnTo>
                <a:lnTo>
                  <a:pt x="21389" y="12972"/>
                </a:lnTo>
                <a:lnTo>
                  <a:pt x="21530" y="12108"/>
                </a:lnTo>
                <a:lnTo>
                  <a:pt x="21600" y="11237"/>
                </a:lnTo>
                <a:lnTo>
                  <a:pt x="21600" y="10363"/>
                </a:lnTo>
                <a:lnTo>
                  <a:pt x="21530" y="9492"/>
                </a:lnTo>
                <a:lnTo>
                  <a:pt x="21389" y="8628"/>
                </a:lnTo>
                <a:lnTo>
                  <a:pt x="21179" y="7776"/>
                </a:lnTo>
                <a:lnTo>
                  <a:pt x="20898" y="6939"/>
                </a:lnTo>
                <a:lnTo>
                  <a:pt x="20547" y="6123"/>
                </a:lnTo>
                <a:lnTo>
                  <a:pt x="20127" y="5332"/>
                </a:lnTo>
                <a:lnTo>
                  <a:pt x="19635" y="4571"/>
                </a:lnTo>
                <a:lnTo>
                  <a:pt x="19074" y="3845"/>
                </a:lnTo>
                <a:lnTo>
                  <a:pt x="18442" y="3158"/>
                </a:lnTo>
                <a:lnTo>
                  <a:pt x="17755" y="2526"/>
                </a:lnTo>
                <a:lnTo>
                  <a:pt x="17029" y="1965"/>
                </a:lnTo>
                <a:lnTo>
                  <a:pt x="16268" y="1474"/>
                </a:lnTo>
                <a:lnTo>
                  <a:pt x="15477" y="1053"/>
                </a:lnTo>
                <a:lnTo>
                  <a:pt x="14661" y="702"/>
                </a:lnTo>
                <a:lnTo>
                  <a:pt x="13824" y="421"/>
                </a:lnTo>
                <a:lnTo>
                  <a:pt x="12972" y="210"/>
                </a:lnTo>
                <a:lnTo>
                  <a:pt x="12108" y="70"/>
                </a:lnTo>
                <a:lnTo>
                  <a:pt x="11237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80" name="Прямоугольник"/>
          <p:cNvSpPr/>
          <p:nvPr/>
        </p:nvSpPr>
        <p:spPr>
          <a:xfrm>
            <a:off x="673098" y="711150"/>
            <a:ext cx="361953" cy="266683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81" name="Прямоугольник"/>
          <p:cNvSpPr/>
          <p:nvPr/>
        </p:nvSpPr>
        <p:spPr>
          <a:xfrm>
            <a:off x="444500" y="6247960"/>
            <a:ext cx="946150" cy="298432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82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990877" y="663375"/>
            <a:ext cx="10210246" cy="36856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300">
                <a:solidFill>
                  <a:srgbClr val="40A2D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83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Прямоугольник"/>
          <p:cNvSpPr/>
          <p:nvPr/>
        </p:nvSpPr>
        <p:spPr>
          <a:xfrm>
            <a:off x="0" y="0"/>
            <a:ext cx="12192000" cy="6857518"/>
          </a:xfrm>
          <a:prstGeom prst="rect">
            <a:avLst/>
          </a:prstGeom>
          <a:solidFill>
            <a:srgbClr val="1D9BD5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91" name="Фигура"/>
          <p:cNvSpPr/>
          <p:nvPr/>
        </p:nvSpPr>
        <p:spPr>
          <a:xfrm>
            <a:off x="-3" y="-2"/>
            <a:ext cx="4186408" cy="68575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3500" y="0"/>
                </a:moveTo>
                <a:lnTo>
                  <a:pt x="0" y="0"/>
                </a:lnTo>
                <a:lnTo>
                  <a:pt x="0" y="21600"/>
                </a:lnTo>
                <a:lnTo>
                  <a:pt x="13500" y="21600"/>
                </a:lnTo>
                <a:lnTo>
                  <a:pt x="13634" y="21529"/>
                </a:lnTo>
                <a:lnTo>
                  <a:pt x="13777" y="21451"/>
                </a:lnTo>
                <a:lnTo>
                  <a:pt x="13919" y="21373"/>
                </a:lnTo>
                <a:lnTo>
                  <a:pt x="14061" y="21294"/>
                </a:lnTo>
                <a:lnTo>
                  <a:pt x="14341" y="21134"/>
                </a:lnTo>
                <a:lnTo>
                  <a:pt x="14480" y="21052"/>
                </a:lnTo>
                <a:lnTo>
                  <a:pt x="14618" y="20970"/>
                </a:lnTo>
                <a:lnTo>
                  <a:pt x="14756" y="20887"/>
                </a:lnTo>
                <a:lnTo>
                  <a:pt x="14892" y="20803"/>
                </a:lnTo>
                <a:lnTo>
                  <a:pt x="15027" y="20719"/>
                </a:lnTo>
                <a:lnTo>
                  <a:pt x="15160" y="20634"/>
                </a:lnTo>
                <a:lnTo>
                  <a:pt x="15292" y="20548"/>
                </a:lnTo>
                <a:lnTo>
                  <a:pt x="15423" y="20463"/>
                </a:lnTo>
                <a:lnTo>
                  <a:pt x="15552" y="20376"/>
                </a:lnTo>
                <a:lnTo>
                  <a:pt x="15680" y="20289"/>
                </a:lnTo>
                <a:lnTo>
                  <a:pt x="15807" y="20202"/>
                </a:lnTo>
                <a:lnTo>
                  <a:pt x="15932" y="20114"/>
                </a:lnTo>
                <a:lnTo>
                  <a:pt x="16056" y="20026"/>
                </a:lnTo>
                <a:lnTo>
                  <a:pt x="16179" y="19937"/>
                </a:lnTo>
                <a:lnTo>
                  <a:pt x="16300" y="19848"/>
                </a:lnTo>
                <a:lnTo>
                  <a:pt x="16419" y="19759"/>
                </a:lnTo>
                <a:lnTo>
                  <a:pt x="16538" y="19668"/>
                </a:lnTo>
                <a:lnTo>
                  <a:pt x="16655" y="19578"/>
                </a:lnTo>
                <a:lnTo>
                  <a:pt x="16771" y="19487"/>
                </a:lnTo>
                <a:lnTo>
                  <a:pt x="16885" y="19395"/>
                </a:lnTo>
                <a:lnTo>
                  <a:pt x="16998" y="19304"/>
                </a:lnTo>
                <a:lnTo>
                  <a:pt x="17109" y="19211"/>
                </a:lnTo>
                <a:lnTo>
                  <a:pt x="17220" y="19119"/>
                </a:lnTo>
                <a:lnTo>
                  <a:pt x="17328" y="19026"/>
                </a:lnTo>
                <a:lnTo>
                  <a:pt x="17436" y="18932"/>
                </a:lnTo>
                <a:lnTo>
                  <a:pt x="17542" y="18838"/>
                </a:lnTo>
                <a:lnTo>
                  <a:pt x="17647" y="18744"/>
                </a:lnTo>
                <a:lnTo>
                  <a:pt x="17750" y="18649"/>
                </a:lnTo>
                <a:lnTo>
                  <a:pt x="17852" y="18554"/>
                </a:lnTo>
                <a:lnTo>
                  <a:pt x="17953" y="18458"/>
                </a:lnTo>
                <a:lnTo>
                  <a:pt x="18052" y="18363"/>
                </a:lnTo>
                <a:lnTo>
                  <a:pt x="18150" y="18266"/>
                </a:lnTo>
                <a:lnTo>
                  <a:pt x="18246" y="18170"/>
                </a:lnTo>
                <a:lnTo>
                  <a:pt x="18341" y="18073"/>
                </a:lnTo>
                <a:lnTo>
                  <a:pt x="18435" y="17975"/>
                </a:lnTo>
                <a:lnTo>
                  <a:pt x="18528" y="17878"/>
                </a:lnTo>
                <a:lnTo>
                  <a:pt x="18619" y="17780"/>
                </a:lnTo>
                <a:lnTo>
                  <a:pt x="18708" y="17681"/>
                </a:lnTo>
                <a:lnTo>
                  <a:pt x="18797" y="17583"/>
                </a:lnTo>
                <a:lnTo>
                  <a:pt x="18883" y="17483"/>
                </a:lnTo>
                <a:lnTo>
                  <a:pt x="18969" y="17384"/>
                </a:lnTo>
                <a:lnTo>
                  <a:pt x="19053" y="17284"/>
                </a:lnTo>
                <a:lnTo>
                  <a:pt x="19136" y="17184"/>
                </a:lnTo>
                <a:lnTo>
                  <a:pt x="19217" y="17084"/>
                </a:lnTo>
                <a:lnTo>
                  <a:pt x="19298" y="16983"/>
                </a:lnTo>
                <a:lnTo>
                  <a:pt x="19454" y="16781"/>
                </a:lnTo>
                <a:lnTo>
                  <a:pt x="19530" y="16680"/>
                </a:lnTo>
                <a:lnTo>
                  <a:pt x="19604" y="16578"/>
                </a:lnTo>
                <a:lnTo>
                  <a:pt x="19677" y="16476"/>
                </a:lnTo>
                <a:lnTo>
                  <a:pt x="19749" y="16373"/>
                </a:lnTo>
                <a:lnTo>
                  <a:pt x="19820" y="16271"/>
                </a:lnTo>
                <a:lnTo>
                  <a:pt x="19889" y="16168"/>
                </a:lnTo>
                <a:lnTo>
                  <a:pt x="19957" y="16065"/>
                </a:lnTo>
                <a:lnTo>
                  <a:pt x="20023" y="15961"/>
                </a:lnTo>
                <a:lnTo>
                  <a:pt x="20088" y="15858"/>
                </a:lnTo>
                <a:lnTo>
                  <a:pt x="20152" y="15754"/>
                </a:lnTo>
                <a:lnTo>
                  <a:pt x="20214" y="15650"/>
                </a:lnTo>
                <a:lnTo>
                  <a:pt x="20275" y="15545"/>
                </a:lnTo>
                <a:lnTo>
                  <a:pt x="20334" y="15441"/>
                </a:lnTo>
                <a:lnTo>
                  <a:pt x="20393" y="15336"/>
                </a:lnTo>
                <a:lnTo>
                  <a:pt x="20449" y="15231"/>
                </a:lnTo>
                <a:lnTo>
                  <a:pt x="20505" y="15125"/>
                </a:lnTo>
                <a:lnTo>
                  <a:pt x="20559" y="15020"/>
                </a:lnTo>
                <a:lnTo>
                  <a:pt x="20612" y="14914"/>
                </a:lnTo>
                <a:lnTo>
                  <a:pt x="20663" y="14808"/>
                </a:lnTo>
                <a:lnTo>
                  <a:pt x="20713" y="14702"/>
                </a:lnTo>
                <a:lnTo>
                  <a:pt x="20762" y="14596"/>
                </a:lnTo>
                <a:lnTo>
                  <a:pt x="20809" y="14490"/>
                </a:lnTo>
                <a:lnTo>
                  <a:pt x="20855" y="14383"/>
                </a:lnTo>
                <a:lnTo>
                  <a:pt x="20899" y="14276"/>
                </a:lnTo>
                <a:lnTo>
                  <a:pt x="20942" y="14169"/>
                </a:lnTo>
                <a:lnTo>
                  <a:pt x="20984" y="14062"/>
                </a:lnTo>
                <a:lnTo>
                  <a:pt x="21024" y="13955"/>
                </a:lnTo>
                <a:lnTo>
                  <a:pt x="21063" y="13848"/>
                </a:lnTo>
                <a:lnTo>
                  <a:pt x="21101" y="13740"/>
                </a:lnTo>
                <a:lnTo>
                  <a:pt x="21137" y="13632"/>
                </a:lnTo>
                <a:lnTo>
                  <a:pt x="21172" y="13525"/>
                </a:lnTo>
                <a:lnTo>
                  <a:pt x="21206" y="13417"/>
                </a:lnTo>
                <a:lnTo>
                  <a:pt x="21238" y="13308"/>
                </a:lnTo>
                <a:lnTo>
                  <a:pt x="21269" y="13200"/>
                </a:lnTo>
                <a:lnTo>
                  <a:pt x="21298" y="13092"/>
                </a:lnTo>
                <a:lnTo>
                  <a:pt x="21326" y="12984"/>
                </a:lnTo>
                <a:lnTo>
                  <a:pt x="21353" y="12875"/>
                </a:lnTo>
                <a:lnTo>
                  <a:pt x="21378" y="12766"/>
                </a:lnTo>
                <a:lnTo>
                  <a:pt x="21402" y="12658"/>
                </a:lnTo>
                <a:lnTo>
                  <a:pt x="21425" y="12549"/>
                </a:lnTo>
                <a:lnTo>
                  <a:pt x="21446" y="12440"/>
                </a:lnTo>
                <a:lnTo>
                  <a:pt x="21466" y="12331"/>
                </a:lnTo>
                <a:lnTo>
                  <a:pt x="21484" y="12222"/>
                </a:lnTo>
                <a:lnTo>
                  <a:pt x="21501" y="12113"/>
                </a:lnTo>
                <a:lnTo>
                  <a:pt x="21517" y="12004"/>
                </a:lnTo>
                <a:lnTo>
                  <a:pt x="21532" y="11894"/>
                </a:lnTo>
                <a:lnTo>
                  <a:pt x="21545" y="11785"/>
                </a:lnTo>
                <a:lnTo>
                  <a:pt x="21556" y="11676"/>
                </a:lnTo>
                <a:lnTo>
                  <a:pt x="21566" y="11566"/>
                </a:lnTo>
                <a:lnTo>
                  <a:pt x="21575" y="11457"/>
                </a:lnTo>
                <a:lnTo>
                  <a:pt x="21583" y="11347"/>
                </a:lnTo>
                <a:lnTo>
                  <a:pt x="21589" y="11238"/>
                </a:lnTo>
                <a:lnTo>
                  <a:pt x="21594" y="11129"/>
                </a:lnTo>
                <a:lnTo>
                  <a:pt x="21597" y="11019"/>
                </a:lnTo>
                <a:lnTo>
                  <a:pt x="21599" y="10910"/>
                </a:lnTo>
                <a:lnTo>
                  <a:pt x="21600" y="10800"/>
                </a:lnTo>
                <a:lnTo>
                  <a:pt x="21599" y="10690"/>
                </a:lnTo>
                <a:lnTo>
                  <a:pt x="21597" y="10581"/>
                </a:lnTo>
                <a:lnTo>
                  <a:pt x="21594" y="10471"/>
                </a:lnTo>
                <a:lnTo>
                  <a:pt x="21589" y="10362"/>
                </a:lnTo>
                <a:lnTo>
                  <a:pt x="21583" y="10253"/>
                </a:lnTo>
                <a:lnTo>
                  <a:pt x="21575" y="10143"/>
                </a:lnTo>
                <a:lnTo>
                  <a:pt x="21566" y="10034"/>
                </a:lnTo>
                <a:lnTo>
                  <a:pt x="21556" y="9924"/>
                </a:lnTo>
                <a:lnTo>
                  <a:pt x="21545" y="9815"/>
                </a:lnTo>
                <a:lnTo>
                  <a:pt x="21532" y="9706"/>
                </a:lnTo>
                <a:lnTo>
                  <a:pt x="21517" y="9596"/>
                </a:lnTo>
                <a:lnTo>
                  <a:pt x="21501" y="9487"/>
                </a:lnTo>
                <a:lnTo>
                  <a:pt x="21484" y="9378"/>
                </a:lnTo>
                <a:lnTo>
                  <a:pt x="21466" y="9269"/>
                </a:lnTo>
                <a:lnTo>
                  <a:pt x="21446" y="9160"/>
                </a:lnTo>
                <a:lnTo>
                  <a:pt x="21425" y="9051"/>
                </a:lnTo>
                <a:lnTo>
                  <a:pt x="21402" y="8942"/>
                </a:lnTo>
                <a:lnTo>
                  <a:pt x="21378" y="8834"/>
                </a:lnTo>
                <a:lnTo>
                  <a:pt x="21353" y="8725"/>
                </a:lnTo>
                <a:lnTo>
                  <a:pt x="21326" y="8616"/>
                </a:lnTo>
                <a:lnTo>
                  <a:pt x="21298" y="8508"/>
                </a:lnTo>
                <a:lnTo>
                  <a:pt x="21269" y="8400"/>
                </a:lnTo>
                <a:lnTo>
                  <a:pt x="21238" y="8292"/>
                </a:lnTo>
                <a:lnTo>
                  <a:pt x="21206" y="8183"/>
                </a:lnTo>
                <a:lnTo>
                  <a:pt x="21172" y="8075"/>
                </a:lnTo>
                <a:lnTo>
                  <a:pt x="21137" y="7968"/>
                </a:lnTo>
                <a:lnTo>
                  <a:pt x="21101" y="7860"/>
                </a:lnTo>
                <a:lnTo>
                  <a:pt x="21063" y="7752"/>
                </a:lnTo>
                <a:lnTo>
                  <a:pt x="21024" y="7645"/>
                </a:lnTo>
                <a:lnTo>
                  <a:pt x="20984" y="7538"/>
                </a:lnTo>
                <a:lnTo>
                  <a:pt x="20942" y="7431"/>
                </a:lnTo>
                <a:lnTo>
                  <a:pt x="20899" y="7324"/>
                </a:lnTo>
                <a:lnTo>
                  <a:pt x="20855" y="7217"/>
                </a:lnTo>
                <a:lnTo>
                  <a:pt x="20809" y="7110"/>
                </a:lnTo>
                <a:lnTo>
                  <a:pt x="20762" y="7004"/>
                </a:lnTo>
                <a:lnTo>
                  <a:pt x="20713" y="6898"/>
                </a:lnTo>
                <a:lnTo>
                  <a:pt x="20663" y="6792"/>
                </a:lnTo>
                <a:lnTo>
                  <a:pt x="20612" y="6686"/>
                </a:lnTo>
                <a:lnTo>
                  <a:pt x="20559" y="6580"/>
                </a:lnTo>
                <a:lnTo>
                  <a:pt x="20505" y="6475"/>
                </a:lnTo>
                <a:lnTo>
                  <a:pt x="20449" y="6369"/>
                </a:lnTo>
                <a:lnTo>
                  <a:pt x="20393" y="6264"/>
                </a:lnTo>
                <a:lnTo>
                  <a:pt x="20334" y="6159"/>
                </a:lnTo>
                <a:lnTo>
                  <a:pt x="20275" y="6055"/>
                </a:lnTo>
                <a:lnTo>
                  <a:pt x="20214" y="5950"/>
                </a:lnTo>
                <a:lnTo>
                  <a:pt x="20152" y="5846"/>
                </a:lnTo>
                <a:lnTo>
                  <a:pt x="20088" y="5742"/>
                </a:lnTo>
                <a:lnTo>
                  <a:pt x="20023" y="5639"/>
                </a:lnTo>
                <a:lnTo>
                  <a:pt x="19957" y="5535"/>
                </a:lnTo>
                <a:lnTo>
                  <a:pt x="19889" y="5432"/>
                </a:lnTo>
                <a:lnTo>
                  <a:pt x="19820" y="5329"/>
                </a:lnTo>
                <a:lnTo>
                  <a:pt x="19749" y="5227"/>
                </a:lnTo>
                <a:lnTo>
                  <a:pt x="19677" y="5124"/>
                </a:lnTo>
                <a:lnTo>
                  <a:pt x="19604" y="5022"/>
                </a:lnTo>
                <a:lnTo>
                  <a:pt x="19530" y="4920"/>
                </a:lnTo>
                <a:lnTo>
                  <a:pt x="19454" y="4819"/>
                </a:lnTo>
                <a:lnTo>
                  <a:pt x="19298" y="4617"/>
                </a:lnTo>
                <a:lnTo>
                  <a:pt x="19217" y="4516"/>
                </a:lnTo>
                <a:lnTo>
                  <a:pt x="19136" y="4416"/>
                </a:lnTo>
                <a:lnTo>
                  <a:pt x="19053" y="4316"/>
                </a:lnTo>
                <a:lnTo>
                  <a:pt x="18969" y="4216"/>
                </a:lnTo>
                <a:lnTo>
                  <a:pt x="18883" y="4117"/>
                </a:lnTo>
                <a:lnTo>
                  <a:pt x="18797" y="4017"/>
                </a:lnTo>
                <a:lnTo>
                  <a:pt x="18708" y="3919"/>
                </a:lnTo>
                <a:lnTo>
                  <a:pt x="18619" y="3820"/>
                </a:lnTo>
                <a:lnTo>
                  <a:pt x="18528" y="3722"/>
                </a:lnTo>
                <a:lnTo>
                  <a:pt x="18435" y="3625"/>
                </a:lnTo>
                <a:lnTo>
                  <a:pt x="18341" y="3527"/>
                </a:lnTo>
                <a:lnTo>
                  <a:pt x="18246" y="3430"/>
                </a:lnTo>
                <a:lnTo>
                  <a:pt x="18150" y="3334"/>
                </a:lnTo>
                <a:lnTo>
                  <a:pt x="18052" y="3237"/>
                </a:lnTo>
                <a:lnTo>
                  <a:pt x="17953" y="3142"/>
                </a:lnTo>
                <a:lnTo>
                  <a:pt x="17852" y="3046"/>
                </a:lnTo>
                <a:lnTo>
                  <a:pt x="17750" y="2951"/>
                </a:lnTo>
                <a:lnTo>
                  <a:pt x="17647" y="2856"/>
                </a:lnTo>
                <a:lnTo>
                  <a:pt x="17542" y="2762"/>
                </a:lnTo>
                <a:lnTo>
                  <a:pt x="17436" y="2668"/>
                </a:lnTo>
                <a:lnTo>
                  <a:pt x="17328" y="2574"/>
                </a:lnTo>
                <a:lnTo>
                  <a:pt x="17220" y="2481"/>
                </a:lnTo>
                <a:lnTo>
                  <a:pt x="17109" y="2389"/>
                </a:lnTo>
                <a:lnTo>
                  <a:pt x="16998" y="2296"/>
                </a:lnTo>
                <a:lnTo>
                  <a:pt x="16885" y="2205"/>
                </a:lnTo>
                <a:lnTo>
                  <a:pt x="16771" y="2113"/>
                </a:lnTo>
                <a:lnTo>
                  <a:pt x="16655" y="2022"/>
                </a:lnTo>
                <a:lnTo>
                  <a:pt x="16538" y="1932"/>
                </a:lnTo>
                <a:lnTo>
                  <a:pt x="16419" y="1841"/>
                </a:lnTo>
                <a:lnTo>
                  <a:pt x="16300" y="1752"/>
                </a:lnTo>
                <a:lnTo>
                  <a:pt x="16179" y="1663"/>
                </a:lnTo>
                <a:lnTo>
                  <a:pt x="16056" y="1574"/>
                </a:lnTo>
                <a:lnTo>
                  <a:pt x="15932" y="1486"/>
                </a:lnTo>
                <a:lnTo>
                  <a:pt x="15807" y="1398"/>
                </a:lnTo>
                <a:lnTo>
                  <a:pt x="15680" y="1311"/>
                </a:lnTo>
                <a:lnTo>
                  <a:pt x="15552" y="1224"/>
                </a:lnTo>
                <a:lnTo>
                  <a:pt x="15423" y="1137"/>
                </a:lnTo>
                <a:lnTo>
                  <a:pt x="15292" y="1052"/>
                </a:lnTo>
                <a:lnTo>
                  <a:pt x="15160" y="966"/>
                </a:lnTo>
                <a:lnTo>
                  <a:pt x="15027" y="881"/>
                </a:lnTo>
                <a:lnTo>
                  <a:pt x="14892" y="797"/>
                </a:lnTo>
                <a:lnTo>
                  <a:pt x="14756" y="713"/>
                </a:lnTo>
                <a:lnTo>
                  <a:pt x="14618" y="630"/>
                </a:lnTo>
                <a:lnTo>
                  <a:pt x="14480" y="548"/>
                </a:lnTo>
                <a:lnTo>
                  <a:pt x="14341" y="466"/>
                </a:lnTo>
                <a:lnTo>
                  <a:pt x="14061" y="306"/>
                </a:lnTo>
                <a:lnTo>
                  <a:pt x="13919" y="227"/>
                </a:lnTo>
                <a:lnTo>
                  <a:pt x="13777" y="149"/>
                </a:lnTo>
                <a:lnTo>
                  <a:pt x="13634" y="71"/>
                </a:lnTo>
                <a:lnTo>
                  <a:pt x="13500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292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Группа"/>
          <p:cNvGrpSpPr/>
          <p:nvPr/>
        </p:nvGrpSpPr>
        <p:grpSpPr>
          <a:xfrm>
            <a:off x="-1" y="3794"/>
            <a:ext cx="5013033" cy="5008345"/>
            <a:chOff x="0" y="-1"/>
            <a:chExt cx="5013031" cy="5008343"/>
          </a:xfrm>
        </p:grpSpPr>
        <p:sp>
          <p:nvSpPr>
            <p:cNvPr id="299" name="Фигура"/>
            <p:cNvSpPr/>
            <p:nvPr/>
          </p:nvSpPr>
          <p:spPr>
            <a:xfrm>
              <a:off x="585382" y="4995640"/>
              <a:ext cx="512189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9" y="21600"/>
                  </a:lnTo>
                  <a:lnTo>
                    <a:pt x="20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00" name="Фигура"/>
            <p:cNvSpPr/>
            <p:nvPr/>
          </p:nvSpPr>
          <p:spPr>
            <a:xfrm>
              <a:off x="457578" y="4987938"/>
              <a:ext cx="767797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898" y="21600"/>
                  </a:lnTo>
                  <a:lnTo>
                    <a:pt x="2070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01" name="Фигура"/>
            <p:cNvSpPr/>
            <p:nvPr/>
          </p:nvSpPr>
          <p:spPr>
            <a:xfrm>
              <a:off x="393779" y="4980236"/>
              <a:ext cx="895394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769" y="21600"/>
                  </a:lnTo>
                  <a:lnTo>
                    <a:pt x="2083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02" name="Фигура"/>
            <p:cNvSpPr/>
            <p:nvPr/>
          </p:nvSpPr>
          <p:spPr>
            <a:xfrm>
              <a:off x="330066" y="4972536"/>
              <a:ext cx="1022821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673" y="21600"/>
                  </a:lnTo>
                  <a:lnTo>
                    <a:pt x="2092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03" name="Фигура"/>
            <p:cNvSpPr/>
            <p:nvPr/>
          </p:nvSpPr>
          <p:spPr>
            <a:xfrm>
              <a:off x="266450" y="4964834"/>
              <a:ext cx="1150053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97" y="21600"/>
                  </a:lnTo>
                  <a:lnTo>
                    <a:pt x="210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04" name="Фигура"/>
            <p:cNvSpPr/>
            <p:nvPr/>
          </p:nvSpPr>
          <p:spPr>
            <a:xfrm>
              <a:off x="202942" y="4957133"/>
              <a:ext cx="1277068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37" y="21600"/>
                  </a:lnTo>
                  <a:lnTo>
                    <a:pt x="210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05" name="Фигура"/>
            <p:cNvSpPr/>
            <p:nvPr/>
          </p:nvSpPr>
          <p:spPr>
            <a:xfrm>
              <a:off x="76304" y="4936528"/>
              <a:ext cx="1530343" cy="2310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0" y="21600"/>
                  </a:lnTo>
                  <a:lnTo>
                    <a:pt x="2026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06" name="Фигура"/>
            <p:cNvSpPr/>
            <p:nvPr/>
          </p:nvSpPr>
          <p:spPr>
            <a:xfrm>
              <a:off x="-1" y="-2"/>
              <a:ext cx="5013033" cy="493653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235" y="0"/>
                  </a:moveTo>
                  <a:lnTo>
                    <a:pt x="0" y="0"/>
                  </a:lnTo>
                  <a:lnTo>
                    <a:pt x="0" y="21533"/>
                  </a:lnTo>
                  <a:lnTo>
                    <a:pt x="57" y="21566"/>
                  </a:lnTo>
                  <a:lnTo>
                    <a:pt x="193" y="21600"/>
                  </a:lnTo>
                  <a:lnTo>
                    <a:pt x="7059" y="21600"/>
                  </a:lnTo>
                  <a:lnTo>
                    <a:pt x="8810" y="21162"/>
                  </a:lnTo>
                  <a:lnTo>
                    <a:pt x="8943" y="21095"/>
                  </a:lnTo>
                  <a:lnTo>
                    <a:pt x="9341" y="20993"/>
                  </a:lnTo>
                  <a:lnTo>
                    <a:pt x="9473" y="20926"/>
                  </a:lnTo>
                  <a:lnTo>
                    <a:pt x="9605" y="20892"/>
                  </a:lnTo>
                  <a:lnTo>
                    <a:pt x="9736" y="20825"/>
                  </a:lnTo>
                  <a:lnTo>
                    <a:pt x="9868" y="20791"/>
                  </a:lnTo>
                  <a:lnTo>
                    <a:pt x="9999" y="20724"/>
                  </a:lnTo>
                  <a:lnTo>
                    <a:pt x="10129" y="20690"/>
                  </a:lnTo>
                  <a:lnTo>
                    <a:pt x="10259" y="20623"/>
                  </a:lnTo>
                  <a:lnTo>
                    <a:pt x="10389" y="20589"/>
                  </a:lnTo>
                  <a:lnTo>
                    <a:pt x="10519" y="20522"/>
                  </a:lnTo>
                  <a:lnTo>
                    <a:pt x="10648" y="20488"/>
                  </a:lnTo>
                  <a:lnTo>
                    <a:pt x="10906" y="20353"/>
                  </a:lnTo>
                  <a:lnTo>
                    <a:pt x="11034" y="20320"/>
                  </a:lnTo>
                  <a:lnTo>
                    <a:pt x="11796" y="19915"/>
                  </a:lnTo>
                  <a:lnTo>
                    <a:pt x="11922" y="19881"/>
                  </a:lnTo>
                  <a:lnTo>
                    <a:pt x="12172" y="19747"/>
                  </a:lnTo>
                  <a:lnTo>
                    <a:pt x="12296" y="19646"/>
                  </a:lnTo>
                  <a:lnTo>
                    <a:pt x="13034" y="19241"/>
                  </a:lnTo>
                  <a:lnTo>
                    <a:pt x="13155" y="19140"/>
                  </a:lnTo>
                  <a:lnTo>
                    <a:pt x="13396" y="19005"/>
                  </a:lnTo>
                  <a:lnTo>
                    <a:pt x="13516" y="18904"/>
                  </a:lnTo>
                  <a:lnTo>
                    <a:pt x="13635" y="18837"/>
                  </a:lnTo>
                  <a:lnTo>
                    <a:pt x="13754" y="18736"/>
                  </a:lnTo>
                  <a:lnTo>
                    <a:pt x="13872" y="18668"/>
                  </a:lnTo>
                  <a:lnTo>
                    <a:pt x="13990" y="18567"/>
                  </a:lnTo>
                  <a:lnTo>
                    <a:pt x="14108" y="18500"/>
                  </a:lnTo>
                  <a:lnTo>
                    <a:pt x="14224" y="18399"/>
                  </a:lnTo>
                  <a:lnTo>
                    <a:pt x="14341" y="18331"/>
                  </a:lnTo>
                  <a:lnTo>
                    <a:pt x="14456" y="18230"/>
                  </a:lnTo>
                  <a:lnTo>
                    <a:pt x="14572" y="18163"/>
                  </a:lnTo>
                  <a:lnTo>
                    <a:pt x="14914" y="17860"/>
                  </a:lnTo>
                  <a:lnTo>
                    <a:pt x="15027" y="17792"/>
                  </a:lnTo>
                  <a:lnTo>
                    <a:pt x="15473" y="17388"/>
                  </a:lnTo>
                  <a:lnTo>
                    <a:pt x="15801" y="17085"/>
                  </a:lnTo>
                  <a:lnTo>
                    <a:pt x="16124" y="16781"/>
                  </a:lnTo>
                  <a:lnTo>
                    <a:pt x="16335" y="16579"/>
                  </a:lnTo>
                  <a:lnTo>
                    <a:pt x="16440" y="16478"/>
                  </a:lnTo>
                  <a:lnTo>
                    <a:pt x="16544" y="16343"/>
                  </a:lnTo>
                  <a:lnTo>
                    <a:pt x="16647" y="16242"/>
                  </a:lnTo>
                  <a:lnTo>
                    <a:pt x="16849" y="16040"/>
                  </a:lnTo>
                  <a:lnTo>
                    <a:pt x="16948" y="15905"/>
                  </a:lnTo>
                  <a:lnTo>
                    <a:pt x="17047" y="15804"/>
                  </a:lnTo>
                  <a:lnTo>
                    <a:pt x="17144" y="15703"/>
                  </a:lnTo>
                  <a:lnTo>
                    <a:pt x="17240" y="15602"/>
                  </a:lnTo>
                  <a:lnTo>
                    <a:pt x="17336" y="15467"/>
                  </a:lnTo>
                  <a:lnTo>
                    <a:pt x="17430" y="15366"/>
                  </a:lnTo>
                  <a:lnTo>
                    <a:pt x="17523" y="15231"/>
                  </a:lnTo>
                  <a:lnTo>
                    <a:pt x="17615" y="15130"/>
                  </a:lnTo>
                  <a:lnTo>
                    <a:pt x="17706" y="15029"/>
                  </a:lnTo>
                  <a:lnTo>
                    <a:pt x="17796" y="14894"/>
                  </a:lnTo>
                  <a:lnTo>
                    <a:pt x="17885" y="14793"/>
                  </a:lnTo>
                  <a:lnTo>
                    <a:pt x="17973" y="14658"/>
                  </a:lnTo>
                  <a:lnTo>
                    <a:pt x="18060" y="14557"/>
                  </a:lnTo>
                  <a:lnTo>
                    <a:pt x="18146" y="14422"/>
                  </a:lnTo>
                  <a:lnTo>
                    <a:pt x="18231" y="14321"/>
                  </a:lnTo>
                  <a:lnTo>
                    <a:pt x="18314" y="14187"/>
                  </a:lnTo>
                  <a:lnTo>
                    <a:pt x="18397" y="14085"/>
                  </a:lnTo>
                  <a:lnTo>
                    <a:pt x="18479" y="13951"/>
                  </a:lnTo>
                  <a:lnTo>
                    <a:pt x="18559" y="13816"/>
                  </a:lnTo>
                  <a:lnTo>
                    <a:pt x="18639" y="13715"/>
                  </a:lnTo>
                  <a:lnTo>
                    <a:pt x="18717" y="13580"/>
                  </a:lnTo>
                  <a:lnTo>
                    <a:pt x="18795" y="13479"/>
                  </a:lnTo>
                  <a:lnTo>
                    <a:pt x="18871" y="13344"/>
                  </a:lnTo>
                  <a:lnTo>
                    <a:pt x="18946" y="13209"/>
                  </a:lnTo>
                  <a:lnTo>
                    <a:pt x="19020" y="13108"/>
                  </a:lnTo>
                  <a:lnTo>
                    <a:pt x="19094" y="12973"/>
                  </a:lnTo>
                  <a:lnTo>
                    <a:pt x="19166" y="12839"/>
                  </a:lnTo>
                  <a:lnTo>
                    <a:pt x="19237" y="12738"/>
                  </a:lnTo>
                  <a:lnTo>
                    <a:pt x="19307" y="12603"/>
                  </a:lnTo>
                  <a:lnTo>
                    <a:pt x="19376" y="12468"/>
                  </a:lnTo>
                  <a:lnTo>
                    <a:pt x="19444" y="12333"/>
                  </a:lnTo>
                  <a:lnTo>
                    <a:pt x="19511" y="12232"/>
                  </a:lnTo>
                  <a:lnTo>
                    <a:pt x="19576" y="12097"/>
                  </a:lnTo>
                  <a:lnTo>
                    <a:pt x="19641" y="11963"/>
                  </a:lnTo>
                  <a:lnTo>
                    <a:pt x="19705" y="11828"/>
                  </a:lnTo>
                  <a:lnTo>
                    <a:pt x="19767" y="11693"/>
                  </a:lnTo>
                  <a:lnTo>
                    <a:pt x="19829" y="11592"/>
                  </a:lnTo>
                  <a:lnTo>
                    <a:pt x="19890" y="11457"/>
                  </a:lnTo>
                  <a:lnTo>
                    <a:pt x="19949" y="11322"/>
                  </a:lnTo>
                  <a:lnTo>
                    <a:pt x="20007" y="11188"/>
                  </a:lnTo>
                  <a:lnTo>
                    <a:pt x="20065" y="11053"/>
                  </a:lnTo>
                  <a:lnTo>
                    <a:pt x="20121" y="10918"/>
                  </a:lnTo>
                  <a:lnTo>
                    <a:pt x="20176" y="10783"/>
                  </a:lnTo>
                  <a:lnTo>
                    <a:pt x="20231" y="10682"/>
                  </a:lnTo>
                  <a:lnTo>
                    <a:pt x="20284" y="10547"/>
                  </a:lnTo>
                  <a:lnTo>
                    <a:pt x="20336" y="10412"/>
                  </a:lnTo>
                  <a:lnTo>
                    <a:pt x="20387" y="10278"/>
                  </a:lnTo>
                  <a:lnTo>
                    <a:pt x="20437" y="10143"/>
                  </a:lnTo>
                  <a:lnTo>
                    <a:pt x="20486" y="10008"/>
                  </a:lnTo>
                  <a:lnTo>
                    <a:pt x="20534" y="9873"/>
                  </a:lnTo>
                  <a:lnTo>
                    <a:pt x="20581" y="9739"/>
                  </a:lnTo>
                  <a:lnTo>
                    <a:pt x="20627" y="9604"/>
                  </a:lnTo>
                  <a:lnTo>
                    <a:pt x="20715" y="9334"/>
                  </a:lnTo>
                  <a:lnTo>
                    <a:pt x="20758" y="9199"/>
                  </a:lnTo>
                  <a:lnTo>
                    <a:pt x="20799" y="9065"/>
                  </a:lnTo>
                  <a:lnTo>
                    <a:pt x="20840" y="8930"/>
                  </a:lnTo>
                  <a:lnTo>
                    <a:pt x="20918" y="8660"/>
                  </a:lnTo>
                  <a:lnTo>
                    <a:pt x="20955" y="8525"/>
                  </a:lnTo>
                  <a:lnTo>
                    <a:pt x="20991" y="8391"/>
                  </a:lnTo>
                  <a:lnTo>
                    <a:pt x="21027" y="8256"/>
                  </a:lnTo>
                  <a:lnTo>
                    <a:pt x="21061" y="8121"/>
                  </a:lnTo>
                  <a:lnTo>
                    <a:pt x="21094" y="7986"/>
                  </a:lnTo>
                  <a:lnTo>
                    <a:pt x="21126" y="7851"/>
                  </a:lnTo>
                  <a:lnTo>
                    <a:pt x="21157" y="7717"/>
                  </a:lnTo>
                  <a:lnTo>
                    <a:pt x="21187" y="7582"/>
                  </a:lnTo>
                  <a:lnTo>
                    <a:pt x="21216" y="7447"/>
                  </a:lnTo>
                  <a:lnTo>
                    <a:pt x="21244" y="7279"/>
                  </a:lnTo>
                  <a:lnTo>
                    <a:pt x="21271" y="7144"/>
                  </a:lnTo>
                  <a:lnTo>
                    <a:pt x="21297" y="7009"/>
                  </a:lnTo>
                  <a:lnTo>
                    <a:pt x="21322" y="6874"/>
                  </a:lnTo>
                  <a:lnTo>
                    <a:pt x="21345" y="6739"/>
                  </a:lnTo>
                  <a:lnTo>
                    <a:pt x="21368" y="6605"/>
                  </a:lnTo>
                  <a:lnTo>
                    <a:pt x="21410" y="6335"/>
                  </a:lnTo>
                  <a:lnTo>
                    <a:pt x="21429" y="6200"/>
                  </a:lnTo>
                  <a:lnTo>
                    <a:pt x="21448" y="6032"/>
                  </a:lnTo>
                  <a:lnTo>
                    <a:pt x="21482" y="5762"/>
                  </a:lnTo>
                  <a:lnTo>
                    <a:pt x="21497" y="5627"/>
                  </a:lnTo>
                  <a:lnTo>
                    <a:pt x="21511" y="5493"/>
                  </a:lnTo>
                  <a:lnTo>
                    <a:pt x="21524" y="5358"/>
                  </a:lnTo>
                  <a:lnTo>
                    <a:pt x="21536" y="5223"/>
                  </a:lnTo>
                  <a:lnTo>
                    <a:pt x="21547" y="5055"/>
                  </a:lnTo>
                  <a:lnTo>
                    <a:pt x="21557" y="4920"/>
                  </a:lnTo>
                  <a:lnTo>
                    <a:pt x="21566" y="4785"/>
                  </a:lnTo>
                  <a:lnTo>
                    <a:pt x="21574" y="4650"/>
                  </a:lnTo>
                  <a:lnTo>
                    <a:pt x="21581" y="4515"/>
                  </a:lnTo>
                  <a:lnTo>
                    <a:pt x="21587" y="4381"/>
                  </a:lnTo>
                  <a:lnTo>
                    <a:pt x="21592" y="4212"/>
                  </a:lnTo>
                  <a:lnTo>
                    <a:pt x="21595" y="4077"/>
                  </a:lnTo>
                  <a:lnTo>
                    <a:pt x="21598" y="3943"/>
                  </a:lnTo>
                  <a:lnTo>
                    <a:pt x="21600" y="3673"/>
                  </a:lnTo>
                  <a:lnTo>
                    <a:pt x="21598" y="3403"/>
                  </a:lnTo>
                  <a:lnTo>
                    <a:pt x="21595" y="3235"/>
                  </a:lnTo>
                  <a:lnTo>
                    <a:pt x="21592" y="3100"/>
                  </a:lnTo>
                  <a:lnTo>
                    <a:pt x="21587" y="2965"/>
                  </a:lnTo>
                  <a:lnTo>
                    <a:pt x="21581" y="2831"/>
                  </a:lnTo>
                  <a:lnTo>
                    <a:pt x="21574" y="2696"/>
                  </a:lnTo>
                  <a:lnTo>
                    <a:pt x="21566" y="2561"/>
                  </a:lnTo>
                  <a:lnTo>
                    <a:pt x="21557" y="2393"/>
                  </a:lnTo>
                  <a:lnTo>
                    <a:pt x="21547" y="2258"/>
                  </a:lnTo>
                  <a:lnTo>
                    <a:pt x="21536" y="2123"/>
                  </a:lnTo>
                  <a:lnTo>
                    <a:pt x="21524" y="1988"/>
                  </a:lnTo>
                  <a:lnTo>
                    <a:pt x="21511" y="1853"/>
                  </a:lnTo>
                  <a:lnTo>
                    <a:pt x="21497" y="1719"/>
                  </a:lnTo>
                  <a:lnTo>
                    <a:pt x="21482" y="1584"/>
                  </a:lnTo>
                  <a:lnTo>
                    <a:pt x="21465" y="1415"/>
                  </a:lnTo>
                  <a:lnTo>
                    <a:pt x="21448" y="1280"/>
                  </a:lnTo>
                  <a:lnTo>
                    <a:pt x="21429" y="1146"/>
                  </a:lnTo>
                  <a:lnTo>
                    <a:pt x="21410" y="1011"/>
                  </a:lnTo>
                  <a:lnTo>
                    <a:pt x="21368" y="741"/>
                  </a:lnTo>
                  <a:lnTo>
                    <a:pt x="21345" y="607"/>
                  </a:lnTo>
                  <a:lnTo>
                    <a:pt x="21322" y="472"/>
                  </a:lnTo>
                  <a:lnTo>
                    <a:pt x="21297" y="337"/>
                  </a:lnTo>
                  <a:lnTo>
                    <a:pt x="21271" y="168"/>
                  </a:lnTo>
                  <a:lnTo>
                    <a:pt x="21244" y="34"/>
                  </a:lnTo>
                  <a:lnTo>
                    <a:pt x="21235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</p:grpSp>
      <p:sp>
        <p:nvSpPr>
          <p:cNvPr id="308" name="Фигура"/>
          <p:cNvSpPr/>
          <p:nvPr/>
        </p:nvSpPr>
        <p:spPr>
          <a:xfrm>
            <a:off x="-2" y="-1"/>
            <a:ext cx="2599734" cy="258210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819" y="0"/>
                </a:moveTo>
                <a:lnTo>
                  <a:pt x="0" y="0"/>
                </a:lnTo>
                <a:lnTo>
                  <a:pt x="0" y="19726"/>
                </a:lnTo>
                <a:lnTo>
                  <a:pt x="296" y="19890"/>
                </a:lnTo>
                <a:lnTo>
                  <a:pt x="502" y="19999"/>
                </a:lnTo>
                <a:lnTo>
                  <a:pt x="710" y="20104"/>
                </a:lnTo>
                <a:lnTo>
                  <a:pt x="919" y="20205"/>
                </a:lnTo>
                <a:lnTo>
                  <a:pt x="1129" y="20303"/>
                </a:lnTo>
                <a:lnTo>
                  <a:pt x="1340" y="20397"/>
                </a:lnTo>
                <a:lnTo>
                  <a:pt x="1552" y="20488"/>
                </a:lnTo>
                <a:lnTo>
                  <a:pt x="1766" y="20575"/>
                </a:lnTo>
                <a:lnTo>
                  <a:pt x="1981" y="20659"/>
                </a:lnTo>
                <a:lnTo>
                  <a:pt x="2196" y="20739"/>
                </a:lnTo>
                <a:lnTo>
                  <a:pt x="2413" y="20815"/>
                </a:lnTo>
                <a:lnTo>
                  <a:pt x="2631" y="20888"/>
                </a:lnTo>
                <a:lnTo>
                  <a:pt x="2849" y="20958"/>
                </a:lnTo>
                <a:lnTo>
                  <a:pt x="3068" y="21023"/>
                </a:lnTo>
                <a:lnTo>
                  <a:pt x="3289" y="21086"/>
                </a:lnTo>
                <a:lnTo>
                  <a:pt x="3509" y="21144"/>
                </a:lnTo>
                <a:lnTo>
                  <a:pt x="3731" y="21200"/>
                </a:lnTo>
                <a:lnTo>
                  <a:pt x="3953" y="21251"/>
                </a:lnTo>
                <a:lnTo>
                  <a:pt x="4176" y="21299"/>
                </a:lnTo>
                <a:lnTo>
                  <a:pt x="4400" y="21344"/>
                </a:lnTo>
                <a:lnTo>
                  <a:pt x="4624" y="21385"/>
                </a:lnTo>
                <a:lnTo>
                  <a:pt x="4848" y="21422"/>
                </a:lnTo>
                <a:lnTo>
                  <a:pt x="5073" y="21456"/>
                </a:lnTo>
                <a:lnTo>
                  <a:pt x="5299" y="21486"/>
                </a:lnTo>
                <a:lnTo>
                  <a:pt x="5525" y="21513"/>
                </a:lnTo>
                <a:lnTo>
                  <a:pt x="5751" y="21536"/>
                </a:lnTo>
                <a:lnTo>
                  <a:pt x="5977" y="21556"/>
                </a:lnTo>
                <a:lnTo>
                  <a:pt x="6204" y="21572"/>
                </a:lnTo>
                <a:lnTo>
                  <a:pt x="6430" y="21584"/>
                </a:lnTo>
                <a:lnTo>
                  <a:pt x="6657" y="21593"/>
                </a:lnTo>
                <a:lnTo>
                  <a:pt x="6884" y="21598"/>
                </a:lnTo>
                <a:lnTo>
                  <a:pt x="7111" y="21600"/>
                </a:lnTo>
                <a:lnTo>
                  <a:pt x="7338" y="21598"/>
                </a:lnTo>
                <a:lnTo>
                  <a:pt x="7565" y="21593"/>
                </a:lnTo>
                <a:lnTo>
                  <a:pt x="7792" y="21584"/>
                </a:lnTo>
                <a:lnTo>
                  <a:pt x="8019" y="21572"/>
                </a:lnTo>
                <a:lnTo>
                  <a:pt x="8245" y="21556"/>
                </a:lnTo>
                <a:lnTo>
                  <a:pt x="8472" y="21536"/>
                </a:lnTo>
                <a:lnTo>
                  <a:pt x="8698" y="21513"/>
                </a:lnTo>
                <a:lnTo>
                  <a:pt x="8924" y="21486"/>
                </a:lnTo>
                <a:lnTo>
                  <a:pt x="9149" y="21456"/>
                </a:lnTo>
                <a:lnTo>
                  <a:pt x="9374" y="21422"/>
                </a:lnTo>
                <a:lnTo>
                  <a:pt x="9598" y="21385"/>
                </a:lnTo>
                <a:lnTo>
                  <a:pt x="9823" y="21344"/>
                </a:lnTo>
                <a:lnTo>
                  <a:pt x="10046" y="21299"/>
                </a:lnTo>
                <a:lnTo>
                  <a:pt x="10269" y="21251"/>
                </a:lnTo>
                <a:lnTo>
                  <a:pt x="10491" y="21200"/>
                </a:lnTo>
                <a:lnTo>
                  <a:pt x="10713" y="21144"/>
                </a:lnTo>
                <a:lnTo>
                  <a:pt x="10934" y="21086"/>
                </a:lnTo>
                <a:lnTo>
                  <a:pt x="11154" y="21023"/>
                </a:lnTo>
                <a:lnTo>
                  <a:pt x="11373" y="20958"/>
                </a:lnTo>
                <a:lnTo>
                  <a:pt x="11592" y="20888"/>
                </a:lnTo>
                <a:lnTo>
                  <a:pt x="11809" y="20815"/>
                </a:lnTo>
                <a:lnTo>
                  <a:pt x="12026" y="20739"/>
                </a:lnTo>
                <a:lnTo>
                  <a:pt x="12242" y="20659"/>
                </a:lnTo>
                <a:lnTo>
                  <a:pt x="12456" y="20575"/>
                </a:lnTo>
                <a:lnTo>
                  <a:pt x="12670" y="20488"/>
                </a:lnTo>
                <a:lnTo>
                  <a:pt x="12882" y="20397"/>
                </a:lnTo>
                <a:lnTo>
                  <a:pt x="13094" y="20303"/>
                </a:lnTo>
                <a:lnTo>
                  <a:pt x="13304" y="20205"/>
                </a:lnTo>
                <a:lnTo>
                  <a:pt x="13513" y="20104"/>
                </a:lnTo>
                <a:lnTo>
                  <a:pt x="13720" y="19999"/>
                </a:lnTo>
                <a:lnTo>
                  <a:pt x="13926" y="19890"/>
                </a:lnTo>
                <a:lnTo>
                  <a:pt x="14131" y="19778"/>
                </a:lnTo>
                <a:lnTo>
                  <a:pt x="14334" y="19662"/>
                </a:lnTo>
                <a:lnTo>
                  <a:pt x="14536" y="19543"/>
                </a:lnTo>
                <a:lnTo>
                  <a:pt x="14737" y="19420"/>
                </a:lnTo>
                <a:lnTo>
                  <a:pt x="14935" y="19294"/>
                </a:lnTo>
                <a:lnTo>
                  <a:pt x="15133" y="19164"/>
                </a:lnTo>
                <a:lnTo>
                  <a:pt x="15328" y="19031"/>
                </a:lnTo>
                <a:lnTo>
                  <a:pt x="15522" y="18894"/>
                </a:lnTo>
                <a:lnTo>
                  <a:pt x="15714" y="18753"/>
                </a:lnTo>
                <a:lnTo>
                  <a:pt x="15904" y="18609"/>
                </a:lnTo>
                <a:lnTo>
                  <a:pt x="16093" y="18461"/>
                </a:lnTo>
                <a:lnTo>
                  <a:pt x="16279" y="18310"/>
                </a:lnTo>
                <a:lnTo>
                  <a:pt x="16464" y="18155"/>
                </a:lnTo>
                <a:lnTo>
                  <a:pt x="16646" y="17997"/>
                </a:lnTo>
                <a:lnTo>
                  <a:pt x="16827" y="17835"/>
                </a:lnTo>
                <a:lnTo>
                  <a:pt x="17006" y="17669"/>
                </a:lnTo>
                <a:lnTo>
                  <a:pt x="17182" y="17500"/>
                </a:lnTo>
                <a:lnTo>
                  <a:pt x="17356" y="17328"/>
                </a:lnTo>
                <a:lnTo>
                  <a:pt x="17528" y="17152"/>
                </a:lnTo>
                <a:lnTo>
                  <a:pt x="17696" y="16975"/>
                </a:lnTo>
                <a:lnTo>
                  <a:pt x="17860" y="16795"/>
                </a:lnTo>
                <a:lnTo>
                  <a:pt x="18021" y="16613"/>
                </a:lnTo>
                <a:lnTo>
                  <a:pt x="18178" y="16429"/>
                </a:lnTo>
                <a:lnTo>
                  <a:pt x="18332" y="16243"/>
                </a:lnTo>
                <a:lnTo>
                  <a:pt x="18482" y="16055"/>
                </a:lnTo>
                <a:lnTo>
                  <a:pt x="18629" y="15866"/>
                </a:lnTo>
                <a:lnTo>
                  <a:pt x="18772" y="15674"/>
                </a:lnTo>
                <a:lnTo>
                  <a:pt x="18912" y="15481"/>
                </a:lnTo>
                <a:lnTo>
                  <a:pt x="19048" y="15286"/>
                </a:lnTo>
                <a:lnTo>
                  <a:pt x="19180" y="15089"/>
                </a:lnTo>
                <a:lnTo>
                  <a:pt x="19309" y="14890"/>
                </a:lnTo>
                <a:lnTo>
                  <a:pt x="19435" y="14690"/>
                </a:lnTo>
                <a:lnTo>
                  <a:pt x="19557" y="14489"/>
                </a:lnTo>
                <a:lnTo>
                  <a:pt x="19675" y="14285"/>
                </a:lnTo>
                <a:lnTo>
                  <a:pt x="19790" y="14081"/>
                </a:lnTo>
                <a:lnTo>
                  <a:pt x="19901" y="13874"/>
                </a:lnTo>
                <a:lnTo>
                  <a:pt x="20009" y="13667"/>
                </a:lnTo>
                <a:lnTo>
                  <a:pt x="20114" y="13458"/>
                </a:lnTo>
                <a:lnTo>
                  <a:pt x="20214" y="13248"/>
                </a:lnTo>
                <a:lnTo>
                  <a:pt x="20312" y="13036"/>
                </a:lnTo>
                <a:lnTo>
                  <a:pt x="20405" y="12824"/>
                </a:lnTo>
                <a:lnTo>
                  <a:pt x="20495" y="12610"/>
                </a:lnTo>
                <a:lnTo>
                  <a:pt x="20582" y="12395"/>
                </a:lnTo>
                <a:lnTo>
                  <a:pt x="20665" y="12179"/>
                </a:lnTo>
                <a:lnTo>
                  <a:pt x="20745" y="11961"/>
                </a:lnTo>
                <a:lnTo>
                  <a:pt x="20821" y="11743"/>
                </a:lnTo>
                <a:lnTo>
                  <a:pt x="20893" y="11524"/>
                </a:lnTo>
                <a:lnTo>
                  <a:pt x="20962" y="11304"/>
                </a:lnTo>
                <a:lnTo>
                  <a:pt x="21027" y="11083"/>
                </a:lnTo>
                <a:lnTo>
                  <a:pt x="21089" y="10862"/>
                </a:lnTo>
                <a:lnTo>
                  <a:pt x="21148" y="10639"/>
                </a:lnTo>
                <a:lnTo>
                  <a:pt x="21202" y="10416"/>
                </a:lnTo>
                <a:lnTo>
                  <a:pt x="21254" y="10192"/>
                </a:lnTo>
                <a:lnTo>
                  <a:pt x="21301" y="9968"/>
                </a:lnTo>
                <a:lnTo>
                  <a:pt x="21345" y="9743"/>
                </a:lnTo>
                <a:lnTo>
                  <a:pt x="21386" y="9517"/>
                </a:lnTo>
                <a:lnTo>
                  <a:pt x="21423" y="9291"/>
                </a:lnTo>
                <a:lnTo>
                  <a:pt x="21457" y="9065"/>
                </a:lnTo>
                <a:lnTo>
                  <a:pt x="21487" y="8838"/>
                </a:lnTo>
                <a:lnTo>
                  <a:pt x="21513" y="8611"/>
                </a:lnTo>
                <a:lnTo>
                  <a:pt x="21536" y="8383"/>
                </a:lnTo>
                <a:lnTo>
                  <a:pt x="21556" y="8155"/>
                </a:lnTo>
                <a:lnTo>
                  <a:pt x="21572" y="7927"/>
                </a:lnTo>
                <a:lnTo>
                  <a:pt x="21584" y="7699"/>
                </a:lnTo>
                <a:lnTo>
                  <a:pt x="21593" y="7470"/>
                </a:lnTo>
                <a:lnTo>
                  <a:pt x="21598" y="7242"/>
                </a:lnTo>
                <a:lnTo>
                  <a:pt x="21600" y="7013"/>
                </a:lnTo>
                <a:lnTo>
                  <a:pt x="21598" y="6785"/>
                </a:lnTo>
                <a:lnTo>
                  <a:pt x="21593" y="6556"/>
                </a:lnTo>
                <a:lnTo>
                  <a:pt x="21584" y="6328"/>
                </a:lnTo>
                <a:lnTo>
                  <a:pt x="21572" y="6100"/>
                </a:lnTo>
                <a:lnTo>
                  <a:pt x="21556" y="5871"/>
                </a:lnTo>
                <a:lnTo>
                  <a:pt x="21536" y="5644"/>
                </a:lnTo>
                <a:lnTo>
                  <a:pt x="21513" y="5416"/>
                </a:lnTo>
                <a:lnTo>
                  <a:pt x="21487" y="5189"/>
                </a:lnTo>
                <a:lnTo>
                  <a:pt x="21457" y="4962"/>
                </a:lnTo>
                <a:lnTo>
                  <a:pt x="21423" y="4735"/>
                </a:lnTo>
                <a:lnTo>
                  <a:pt x="21386" y="4509"/>
                </a:lnTo>
                <a:lnTo>
                  <a:pt x="21345" y="4284"/>
                </a:lnTo>
                <a:lnTo>
                  <a:pt x="21301" y="4059"/>
                </a:lnTo>
                <a:lnTo>
                  <a:pt x="21254" y="3834"/>
                </a:lnTo>
                <a:lnTo>
                  <a:pt x="21202" y="3610"/>
                </a:lnTo>
                <a:lnTo>
                  <a:pt x="21148" y="3387"/>
                </a:lnTo>
                <a:lnTo>
                  <a:pt x="21089" y="3165"/>
                </a:lnTo>
                <a:lnTo>
                  <a:pt x="21027" y="2943"/>
                </a:lnTo>
                <a:lnTo>
                  <a:pt x="20962" y="2722"/>
                </a:lnTo>
                <a:lnTo>
                  <a:pt x="20893" y="2502"/>
                </a:lnTo>
                <a:lnTo>
                  <a:pt x="20821" y="2283"/>
                </a:lnTo>
                <a:lnTo>
                  <a:pt x="20745" y="2065"/>
                </a:lnTo>
                <a:lnTo>
                  <a:pt x="20665" y="1848"/>
                </a:lnTo>
                <a:lnTo>
                  <a:pt x="20582" y="1632"/>
                </a:lnTo>
                <a:lnTo>
                  <a:pt x="20495" y="1417"/>
                </a:lnTo>
                <a:lnTo>
                  <a:pt x="20405" y="1203"/>
                </a:lnTo>
                <a:lnTo>
                  <a:pt x="20312" y="990"/>
                </a:lnTo>
                <a:lnTo>
                  <a:pt x="20214" y="779"/>
                </a:lnTo>
                <a:lnTo>
                  <a:pt x="20114" y="569"/>
                </a:lnTo>
                <a:lnTo>
                  <a:pt x="20009" y="360"/>
                </a:lnTo>
                <a:lnTo>
                  <a:pt x="19901" y="152"/>
                </a:lnTo>
                <a:lnTo>
                  <a:pt x="19819" y="0"/>
                </a:lnTo>
                <a:close/>
              </a:path>
            </a:pathLst>
          </a:custGeom>
          <a:solidFill>
            <a:srgbClr val="E6F6FF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09" name="Фигура"/>
          <p:cNvSpPr/>
          <p:nvPr/>
        </p:nvSpPr>
        <p:spPr>
          <a:xfrm>
            <a:off x="508198" y="505119"/>
            <a:ext cx="666556" cy="666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237" y="0"/>
                </a:moveTo>
                <a:lnTo>
                  <a:pt x="10363" y="0"/>
                </a:lnTo>
                <a:lnTo>
                  <a:pt x="9492" y="70"/>
                </a:lnTo>
                <a:lnTo>
                  <a:pt x="8628" y="210"/>
                </a:lnTo>
                <a:lnTo>
                  <a:pt x="7775" y="421"/>
                </a:lnTo>
                <a:lnTo>
                  <a:pt x="6939" y="702"/>
                </a:lnTo>
                <a:lnTo>
                  <a:pt x="6123" y="1053"/>
                </a:lnTo>
                <a:lnTo>
                  <a:pt x="5332" y="1474"/>
                </a:lnTo>
                <a:lnTo>
                  <a:pt x="4571" y="1965"/>
                </a:lnTo>
                <a:lnTo>
                  <a:pt x="3845" y="2526"/>
                </a:lnTo>
                <a:lnTo>
                  <a:pt x="3157" y="3158"/>
                </a:lnTo>
                <a:lnTo>
                  <a:pt x="2526" y="3845"/>
                </a:lnTo>
                <a:lnTo>
                  <a:pt x="1965" y="4571"/>
                </a:lnTo>
                <a:lnTo>
                  <a:pt x="1473" y="5332"/>
                </a:lnTo>
                <a:lnTo>
                  <a:pt x="1052" y="6123"/>
                </a:lnTo>
                <a:lnTo>
                  <a:pt x="702" y="6939"/>
                </a:lnTo>
                <a:lnTo>
                  <a:pt x="421" y="7776"/>
                </a:lnTo>
                <a:lnTo>
                  <a:pt x="210" y="8628"/>
                </a:lnTo>
                <a:lnTo>
                  <a:pt x="70" y="9492"/>
                </a:lnTo>
                <a:lnTo>
                  <a:pt x="0" y="10363"/>
                </a:lnTo>
                <a:lnTo>
                  <a:pt x="0" y="11237"/>
                </a:lnTo>
                <a:lnTo>
                  <a:pt x="70" y="12108"/>
                </a:lnTo>
                <a:lnTo>
                  <a:pt x="210" y="12972"/>
                </a:lnTo>
                <a:lnTo>
                  <a:pt x="421" y="13825"/>
                </a:lnTo>
                <a:lnTo>
                  <a:pt x="702" y="14661"/>
                </a:lnTo>
                <a:lnTo>
                  <a:pt x="1052" y="15477"/>
                </a:lnTo>
                <a:lnTo>
                  <a:pt x="1473" y="16268"/>
                </a:lnTo>
                <a:lnTo>
                  <a:pt x="1965" y="17029"/>
                </a:lnTo>
                <a:lnTo>
                  <a:pt x="2526" y="17755"/>
                </a:lnTo>
                <a:lnTo>
                  <a:pt x="3157" y="18443"/>
                </a:lnTo>
                <a:lnTo>
                  <a:pt x="3845" y="19074"/>
                </a:lnTo>
                <a:lnTo>
                  <a:pt x="4571" y="19635"/>
                </a:lnTo>
                <a:lnTo>
                  <a:pt x="5332" y="20127"/>
                </a:lnTo>
                <a:lnTo>
                  <a:pt x="6123" y="20548"/>
                </a:lnTo>
                <a:lnTo>
                  <a:pt x="6939" y="20898"/>
                </a:lnTo>
                <a:lnTo>
                  <a:pt x="7775" y="21179"/>
                </a:lnTo>
                <a:lnTo>
                  <a:pt x="8628" y="21389"/>
                </a:lnTo>
                <a:lnTo>
                  <a:pt x="9492" y="21530"/>
                </a:lnTo>
                <a:lnTo>
                  <a:pt x="10363" y="21600"/>
                </a:lnTo>
                <a:lnTo>
                  <a:pt x="11237" y="21600"/>
                </a:lnTo>
                <a:lnTo>
                  <a:pt x="12108" y="21530"/>
                </a:lnTo>
                <a:lnTo>
                  <a:pt x="12972" y="21389"/>
                </a:lnTo>
                <a:lnTo>
                  <a:pt x="13824" y="21179"/>
                </a:lnTo>
                <a:lnTo>
                  <a:pt x="14661" y="20898"/>
                </a:lnTo>
                <a:lnTo>
                  <a:pt x="15477" y="20548"/>
                </a:lnTo>
                <a:lnTo>
                  <a:pt x="16268" y="20127"/>
                </a:lnTo>
                <a:lnTo>
                  <a:pt x="17029" y="19635"/>
                </a:lnTo>
                <a:lnTo>
                  <a:pt x="17755" y="19074"/>
                </a:lnTo>
                <a:lnTo>
                  <a:pt x="18442" y="18443"/>
                </a:lnTo>
                <a:lnTo>
                  <a:pt x="19074" y="17755"/>
                </a:lnTo>
                <a:lnTo>
                  <a:pt x="19635" y="17029"/>
                </a:lnTo>
                <a:lnTo>
                  <a:pt x="20127" y="16268"/>
                </a:lnTo>
                <a:lnTo>
                  <a:pt x="20547" y="15477"/>
                </a:lnTo>
                <a:lnTo>
                  <a:pt x="20898" y="14661"/>
                </a:lnTo>
                <a:lnTo>
                  <a:pt x="21179" y="13825"/>
                </a:lnTo>
                <a:lnTo>
                  <a:pt x="21389" y="12972"/>
                </a:lnTo>
                <a:lnTo>
                  <a:pt x="21530" y="12108"/>
                </a:lnTo>
                <a:lnTo>
                  <a:pt x="21600" y="11237"/>
                </a:lnTo>
                <a:lnTo>
                  <a:pt x="21600" y="10363"/>
                </a:lnTo>
                <a:lnTo>
                  <a:pt x="21530" y="9492"/>
                </a:lnTo>
                <a:lnTo>
                  <a:pt x="21389" y="8628"/>
                </a:lnTo>
                <a:lnTo>
                  <a:pt x="21179" y="7776"/>
                </a:lnTo>
                <a:lnTo>
                  <a:pt x="20898" y="6939"/>
                </a:lnTo>
                <a:lnTo>
                  <a:pt x="20547" y="6123"/>
                </a:lnTo>
                <a:lnTo>
                  <a:pt x="20127" y="5332"/>
                </a:lnTo>
                <a:lnTo>
                  <a:pt x="19635" y="4571"/>
                </a:lnTo>
                <a:lnTo>
                  <a:pt x="19074" y="3845"/>
                </a:lnTo>
                <a:lnTo>
                  <a:pt x="18442" y="3158"/>
                </a:lnTo>
                <a:lnTo>
                  <a:pt x="17755" y="2526"/>
                </a:lnTo>
                <a:lnTo>
                  <a:pt x="17029" y="1965"/>
                </a:lnTo>
                <a:lnTo>
                  <a:pt x="16268" y="1474"/>
                </a:lnTo>
                <a:lnTo>
                  <a:pt x="15477" y="1053"/>
                </a:lnTo>
                <a:lnTo>
                  <a:pt x="14661" y="702"/>
                </a:lnTo>
                <a:lnTo>
                  <a:pt x="13824" y="421"/>
                </a:lnTo>
                <a:lnTo>
                  <a:pt x="12972" y="210"/>
                </a:lnTo>
                <a:lnTo>
                  <a:pt x="12108" y="70"/>
                </a:lnTo>
                <a:lnTo>
                  <a:pt x="11237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10" name="Прямоугольник"/>
          <p:cNvSpPr/>
          <p:nvPr/>
        </p:nvSpPr>
        <p:spPr>
          <a:xfrm>
            <a:off x="673098" y="711150"/>
            <a:ext cx="361953" cy="266683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11" name="Прямоугольник"/>
          <p:cNvSpPr/>
          <p:nvPr/>
        </p:nvSpPr>
        <p:spPr>
          <a:xfrm>
            <a:off x="444500" y="6247960"/>
            <a:ext cx="946150" cy="298432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12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914400" y="2125977"/>
            <a:ext cx="10363201" cy="60786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3900">
                <a:solidFill>
                  <a:srgbClr val="40A2D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13" name="Уровень текста 1…"/>
          <p:cNvSpPr>
            <a:spLocks noGrp="1" noEditPoints="1"/>
          </p:cNvSpPr>
          <p:nvPr>
            <p:ph type="body" sz="quarter" idx="1"/>
          </p:nvPr>
        </p:nvSpPr>
        <p:spPr>
          <a:xfrm>
            <a:off x="1828800" y="3840479"/>
            <a:ext cx="8534400" cy="3770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4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Группа"/>
          <p:cNvGrpSpPr/>
          <p:nvPr/>
        </p:nvGrpSpPr>
        <p:grpSpPr>
          <a:xfrm>
            <a:off x="-1" y="3794"/>
            <a:ext cx="5013033" cy="5008345"/>
            <a:chOff x="0" y="-1"/>
            <a:chExt cx="5013031" cy="5008343"/>
          </a:xfrm>
        </p:grpSpPr>
        <p:sp>
          <p:nvSpPr>
            <p:cNvPr id="321" name="Фигура"/>
            <p:cNvSpPr/>
            <p:nvPr/>
          </p:nvSpPr>
          <p:spPr>
            <a:xfrm>
              <a:off x="585382" y="4995640"/>
              <a:ext cx="512189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9" y="21600"/>
                  </a:lnTo>
                  <a:lnTo>
                    <a:pt x="20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22" name="Фигура"/>
            <p:cNvSpPr/>
            <p:nvPr/>
          </p:nvSpPr>
          <p:spPr>
            <a:xfrm>
              <a:off x="457578" y="4987938"/>
              <a:ext cx="767797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898" y="21600"/>
                  </a:lnTo>
                  <a:lnTo>
                    <a:pt x="2070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23" name="Фигура"/>
            <p:cNvSpPr/>
            <p:nvPr/>
          </p:nvSpPr>
          <p:spPr>
            <a:xfrm>
              <a:off x="393779" y="4980236"/>
              <a:ext cx="895394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769" y="21600"/>
                  </a:lnTo>
                  <a:lnTo>
                    <a:pt x="2083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24" name="Фигура"/>
            <p:cNvSpPr/>
            <p:nvPr/>
          </p:nvSpPr>
          <p:spPr>
            <a:xfrm>
              <a:off x="330066" y="4972536"/>
              <a:ext cx="1022821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673" y="21600"/>
                  </a:lnTo>
                  <a:lnTo>
                    <a:pt x="2092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25" name="Фигура"/>
            <p:cNvSpPr/>
            <p:nvPr/>
          </p:nvSpPr>
          <p:spPr>
            <a:xfrm>
              <a:off x="266450" y="4964834"/>
              <a:ext cx="1150053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97" y="21600"/>
                  </a:lnTo>
                  <a:lnTo>
                    <a:pt x="210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26" name="Фигура"/>
            <p:cNvSpPr/>
            <p:nvPr/>
          </p:nvSpPr>
          <p:spPr>
            <a:xfrm>
              <a:off x="202942" y="4957133"/>
              <a:ext cx="1277068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37" y="21600"/>
                  </a:lnTo>
                  <a:lnTo>
                    <a:pt x="210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27" name="Фигура"/>
            <p:cNvSpPr/>
            <p:nvPr/>
          </p:nvSpPr>
          <p:spPr>
            <a:xfrm>
              <a:off x="76304" y="4936528"/>
              <a:ext cx="1530343" cy="2310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0" y="21600"/>
                  </a:lnTo>
                  <a:lnTo>
                    <a:pt x="2026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28" name="Фигура"/>
            <p:cNvSpPr/>
            <p:nvPr/>
          </p:nvSpPr>
          <p:spPr>
            <a:xfrm>
              <a:off x="-1" y="-2"/>
              <a:ext cx="5013033" cy="493653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235" y="0"/>
                  </a:moveTo>
                  <a:lnTo>
                    <a:pt x="0" y="0"/>
                  </a:lnTo>
                  <a:lnTo>
                    <a:pt x="0" y="21533"/>
                  </a:lnTo>
                  <a:lnTo>
                    <a:pt x="57" y="21566"/>
                  </a:lnTo>
                  <a:lnTo>
                    <a:pt x="193" y="21600"/>
                  </a:lnTo>
                  <a:lnTo>
                    <a:pt x="7059" y="21600"/>
                  </a:lnTo>
                  <a:lnTo>
                    <a:pt x="8810" y="21162"/>
                  </a:lnTo>
                  <a:lnTo>
                    <a:pt x="8943" y="21095"/>
                  </a:lnTo>
                  <a:lnTo>
                    <a:pt x="9341" y="20993"/>
                  </a:lnTo>
                  <a:lnTo>
                    <a:pt x="9473" y="20926"/>
                  </a:lnTo>
                  <a:lnTo>
                    <a:pt x="9605" y="20892"/>
                  </a:lnTo>
                  <a:lnTo>
                    <a:pt x="9736" y="20825"/>
                  </a:lnTo>
                  <a:lnTo>
                    <a:pt x="9868" y="20791"/>
                  </a:lnTo>
                  <a:lnTo>
                    <a:pt x="9999" y="20724"/>
                  </a:lnTo>
                  <a:lnTo>
                    <a:pt x="10129" y="20690"/>
                  </a:lnTo>
                  <a:lnTo>
                    <a:pt x="10259" y="20623"/>
                  </a:lnTo>
                  <a:lnTo>
                    <a:pt x="10389" y="20589"/>
                  </a:lnTo>
                  <a:lnTo>
                    <a:pt x="10519" y="20522"/>
                  </a:lnTo>
                  <a:lnTo>
                    <a:pt x="10648" y="20488"/>
                  </a:lnTo>
                  <a:lnTo>
                    <a:pt x="10906" y="20353"/>
                  </a:lnTo>
                  <a:lnTo>
                    <a:pt x="11034" y="20320"/>
                  </a:lnTo>
                  <a:lnTo>
                    <a:pt x="11796" y="19915"/>
                  </a:lnTo>
                  <a:lnTo>
                    <a:pt x="11922" y="19881"/>
                  </a:lnTo>
                  <a:lnTo>
                    <a:pt x="12172" y="19747"/>
                  </a:lnTo>
                  <a:lnTo>
                    <a:pt x="12296" y="19646"/>
                  </a:lnTo>
                  <a:lnTo>
                    <a:pt x="13034" y="19241"/>
                  </a:lnTo>
                  <a:lnTo>
                    <a:pt x="13155" y="19140"/>
                  </a:lnTo>
                  <a:lnTo>
                    <a:pt x="13396" y="19005"/>
                  </a:lnTo>
                  <a:lnTo>
                    <a:pt x="13516" y="18904"/>
                  </a:lnTo>
                  <a:lnTo>
                    <a:pt x="13635" y="18837"/>
                  </a:lnTo>
                  <a:lnTo>
                    <a:pt x="13754" y="18736"/>
                  </a:lnTo>
                  <a:lnTo>
                    <a:pt x="13872" y="18668"/>
                  </a:lnTo>
                  <a:lnTo>
                    <a:pt x="13990" y="18567"/>
                  </a:lnTo>
                  <a:lnTo>
                    <a:pt x="14108" y="18500"/>
                  </a:lnTo>
                  <a:lnTo>
                    <a:pt x="14224" y="18399"/>
                  </a:lnTo>
                  <a:lnTo>
                    <a:pt x="14341" y="18331"/>
                  </a:lnTo>
                  <a:lnTo>
                    <a:pt x="14456" y="18230"/>
                  </a:lnTo>
                  <a:lnTo>
                    <a:pt x="14572" y="18163"/>
                  </a:lnTo>
                  <a:lnTo>
                    <a:pt x="14914" y="17860"/>
                  </a:lnTo>
                  <a:lnTo>
                    <a:pt x="15027" y="17792"/>
                  </a:lnTo>
                  <a:lnTo>
                    <a:pt x="15473" y="17388"/>
                  </a:lnTo>
                  <a:lnTo>
                    <a:pt x="15801" y="17085"/>
                  </a:lnTo>
                  <a:lnTo>
                    <a:pt x="16124" y="16781"/>
                  </a:lnTo>
                  <a:lnTo>
                    <a:pt x="16335" y="16579"/>
                  </a:lnTo>
                  <a:lnTo>
                    <a:pt x="16440" y="16478"/>
                  </a:lnTo>
                  <a:lnTo>
                    <a:pt x="16544" y="16343"/>
                  </a:lnTo>
                  <a:lnTo>
                    <a:pt x="16647" y="16242"/>
                  </a:lnTo>
                  <a:lnTo>
                    <a:pt x="16849" y="16040"/>
                  </a:lnTo>
                  <a:lnTo>
                    <a:pt x="16948" y="15905"/>
                  </a:lnTo>
                  <a:lnTo>
                    <a:pt x="17047" y="15804"/>
                  </a:lnTo>
                  <a:lnTo>
                    <a:pt x="17144" y="15703"/>
                  </a:lnTo>
                  <a:lnTo>
                    <a:pt x="17240" y="15602"/>
                  </a:lnTo>
                  <a:lnTo>
                    <a:pt x="17336" y="15467"/>
                  </a:lnTo>
                  <a:lnTo>
                    <a:pt x="17430" y="15366"/>
                  </a:lnTo>
                  <a:lnTo>
                    <a:pt x="17523" y="15231"/>
                  </a:lnTo>
                  <a:lnTo>
                    <a:pt x="17615" y="15130"/>
                  </a:lnTo>
                  <a:lnTo>
                    <a:pt x="17706" y="15029"/>
                  </a:lnTo>
                  <a:lnTo>
                    <a:pt x="17796" y="14894"/>
                  </a:lnTo>
                  <a:lnTo>
                    <a:pt x="17885" y="14793"/>
                  </a:lnTo>
                  <a:lnTo>
                    <a:pt x="17973" y="14658"/>
                  </a:lnTo>
                  <a:lnTo>
                    <a:pt x="18060" y="14557"/>
                  </a:lnTo>
                  <a:lnTo>
                    <a:pt x="18146" y="14422"/>
                  </a:lnTo>
                  <a:lnTo>
                    <a:pt x="18231" y="14321"/>
                  </a:lnTo>
                  <a:lnTo>
                    <a:pt x="18314" y="14187"/>
                  </a:lnTo>
                  <a:lnTo>
                    <a:pt x="18397" y="14085"/>
                  </a:lnTo>
                  <a:lnTo>
                    <a:pt x="18479" y="13951"/>
                  </a:lnTo>
                  <a:lnTo>
                    <a:pt x="18559" y="13816"/>
                  </a:lnTo>
                  <a:lnTo>
                    <a:pt x="18639" y="13715"/>
                  </a:lnTo>
                  <a:lnTo>
                    <a:pt x="18717" y="13580"/>
                  </a:lnTo>
                  <a:lnTo>
                    <a:pt x="18795" y="13479"/>
                  </a:lnTo>
                  <a:lnTo>
                    <a:pt x="18871" y="13344"/>
                  </a:lnTo>
                  <a:lnTo>
                    <a:pt x="18946" y="13209"/>
                  </a:lnTo>
                  <a:lnTo>
                    <a:pt x="19020" y="13108"/>
                  </a:lnTo>
                  <a:lnTo>
                    <a:pt x="19094" y="12973"/>
                  </a:lnTo>
                  <a:lnTo>
                    <a:pt x="19166" y="12839"/>
                  </a:lnTo>
                  <a:lnTo>
                    <a:pt x="19237" y="12738"/>
                  </a:lnTo>
                  <a:lnTo>
                    <a:pt x="19307" y="12603"/>
                  </a:lnTo>
                  <a:lnTo>
                    <a:pt x="19376" y="12468"/>
                  </a:lnTo>
                  <a:lnTo>
                    <a:pt x="19444" y="12333"/>
                  </a:lnTo>
                  <a:lnTo>
                    <a:pt x="19511" y="12232"/>
                  </a:lnTo>
                  <a:lnTo>
                    <a:pt x="19576" y="12097"/>
                  </a:lnTo>
                  <a:lnTo>
                    <a:pt x="19641" y="11963"/>
                  </a:lnTo>
                  <a:lnTo>
                    <a:pt x="19705" y="11828"/>
                  </a:lnTo>
                  <a:lnTo>
                    <a:pt x="19767" y="11693"/>
                  </a:lnTo>
                  <a:lnTo>
                    <a:pt x="19829" y="11592"/>
                  </a:lnTo>
                  <a:lnTo>
                    <a:pt x="19890" y="11457"/>
                  </a:lnTo>
                  <a:lnTo>
                    <a:pt x="19949" y="11322"/>
                  </a:lnTo>
                  <a:lnTo>
                    <a:pt x="20007" y="11188"/>
                  </a:lnTo>
                  <a:lnTo>
                    <a:pt x="20065" y="11053"/>
                  </a:lnTo>
                  <a:lnTo>
                    <a:pt x="20121" y="10918"/>
                  </a:lnTo>
                  <a:lnTo>
                    <a:pt x="20176" y="10783"/>
                  </a:lnTo>
                  <a:lnTo>
                    <a:pt x="20231" y="10682"/>
                  </a:lnTo>
                  <a:lnTo>
                    <a:pt x="20284" y="10547"/>
                  </a:lnTo>
                  <a:lnTo>
                    <a:pt x="20336" y="10412"/>
                  </a:lnTo>
                  <a:lnTo>
                    <a:pt x="20387" y="10278"/>
                  </a:lnTo>
                  <a:lnTo>
                    <a:pt x="20437" y="10143"/>
                  </a:lnTo>
                  <a:lnTo>
                    <a:pt x="20486" y="10008"/>
                  </a:lnTo>
                  <a:lnTo>
                    <a:pt x="20534" y="9873"/>
                  </a:lnTo>
                  <a:lnTo>
                    <a:pt x="20581" y="9739"/>
                  </a:lnTo>
                  <a:lnTo>
                    <a:pt x="20627" y="9604"/>
                  </a:lnTo>
                  <a:lnTo>
                    <a:pt x="20715" y="9334"/>
                  </a:lnTo>
                  <a:lnTo>
                    <a:pt x="20758" y="9199"/>
                  </a:lnTo>
                  <a:lnTo>
                    <a:pt x="20799" y="9065"/>
                  </a:lnTo>
                  <a:lnTo>
                    <a:pt x="20840" y="8930"/>
                  </a:lnTo>
                  <a:lnTo>
                    <a:pt x="20918" y="8660"/>
                  </a:lnTo>
                  <a:lnTo>
                    <a:pt x="20955" y="8525"/>
                  </a:lnTo>
                  <a:lnTo>
                    <a:pt x="20991" y="8391"/>
                  </a:lnTo>
                  <a:lnTo>
                    <a:pt x="21027" y="8256"/>
                  </a:lnTo>
                  <a:lnTo>
                    <a:pt x="21061" y="8121"/>
                  </a:lnTo>
                  <a:lnTo>
                    <a:pt x="21094" y="7986"/>
                  </a:lnTo>
                  <a:lnTo>
                    <a:pt x="21126" y="7851"/>
                  </a:lnTo>
                  <a:lnTo>
                    <a:pt x="21157" y="7717"/>
                  </a:lnTo>
                  <a:lnTo>
                    <a:pt x="21187" y="7582"/>
                  </a:lnTo>
                  <a:lnTo>
                    <a:pt x="21216" y="7447"/>
                  </a:lnTo>
                  <a:lnTo>
                    <a:pt x="21244" y="7279"/>
                  </a:lnTo>
                  <a:lnTo>
                    <a:pt x="21271" y="7144"/>
                  </a:lnTo>
                  <a:lnTo>
                    <a:pt x="21297" y="7009"/>
                  </a:lnTo>
                  <a:lnTo>
                    <a:pt x="21322" y="6874"/>
                  </a:lnTo>
                  <a:lnTo>
                    <a:pt x="21345" y="6739"/>
                  </a:lnTo>
                  <a:lnTo>
                    <a:pt x="21368" y="6605"/>
                  </a:lnTo>
                  <a:lnTo>
                    <a:pt x="21410" y="6335"/>
                  </a:lnTo>
                  <a:lnTo>
                    <a:pt x="21429" y="6200"/>
                  </a:lnTo>
                  <a:lnTo>
                    <a:pt x="21448" y="6032"/>
                  </a:lnTo>
                  <a:lnTo>
                    <a:pt x="21482" y="5762"/>
                  </a:lnTo>
                  <a:lnTo>
                    <a:pt x="21497" y="5627"/>
                  </a:lnTo>
                  <a:lnTo>
                    <a:pt x="21511" y="5493"/>
                  </a:lnTo>
                  <a:lnTo>
                    <a:pt x="21524" y="5358"/>
                  </a:lnTo>
                  <a:lnTo>
                    <a:pt x="21536" y="5223"/>
                  </a:lnTo>
                  <a:lnTo>
                    <a:pt x="21547" y="5055"/>
                  </a:lnTo>
                  <a:lnTo>
                    <a:pt x="21557" y="4920"/>
                  </a:lnTo>
                  <a:lnTo>
                    <a:pt x="21566" y="4785"/>
                  </a:lnTo>
                  <a:lnTo>
                    <a:pt x="21574" y="4650"/>
                  </a:lnTo>
                  <a:lnTo>
                    <a:pt x="21581" y="4515"/>
                  </a:lnTo>
                  <a:lnTo>
                    <a:pt x="21587" y="4381"/>
                  </a:lnTo>
                  <a:lnTo>
                    <a:pt x="21592" y="4212"/>
                  </a:lnTo>
                  <a:lnTo>
                    <a:pt x="21595" y="4077"/>
                  </a:lnTo>
                  <a:lnTo>
                    <a:pt x="21598" y="3943"/>
                  </a:lnTo>
                  <a:lnTo>
                    <a:pt x="21600" y="3673"/>
                  </a:lnTo>
                  <a:lnTo>
                    <a:pt x="21598" y="3403"/>
                  </a:lnTo>
                  <a:lnTo>
                    <a:pt x="21595" y="3235"/>
                  </a:lnTo>
                  <a:lnTo>
                    <a:pt x="21592" y="3100"/>
                  </a:lnTo>
                  <a:lnTo>
                    <a:pt x="21587" y="2965"/>
                  </a:lnTo>
                  <a:lnTo>
                    <a:pt x="21581" y="2831"/>
                  </a:lnTo>
                  <a:lnTo>
                    <a:pt x="21574" y="2696"/>
                  </a:lnTo>
                  <a:lnTo>
                    <a:pt x="21566" y="2561"/>
                  </a:lnTo>
                  <a:lnTo>
                    <a:pt x="21557" y="2393"/>
                  </a:lnTo>
                  <a:lnTo>
                    <a:pt x="21547" y="2258"/>
                  </a:lnTo>
                  <a:lnTo>
                    <a:pt x="21536" y="2123"/>
                  </a:lnTo>
                  <a:lnTo>
                    <a:pt x="21524" y="1988"/>
                  </a:lnTo>
                  <a:lnTo>
                    <a:pt x="21511" y="1853"/>
                  </a:lnTo>
                  <a:lnTo>
                    <a:pt x="21497" y="1719"/>
                  </a:lnTo>
                  <a:lnTo>
                    <a:pt x="21482" y="1584"/>
                  </a:lnTo>
                  <a:lnTo>
                    <a:pt x="21465" y="1415"/>
                  </a:lnTo>
                  <a:lnTo>
                    <a:pt x="21448" y="1280"/>
                  </a:lnTo>
                  <a:lnTo>
                    <a:pt x="21429" y="1146"/>
                  </a:lnTo>
                  <a:lnTo>
                    <a:pt x="21410" y="1011"/>
                  </a:lnTo>
                  <a:lnTo>
                    <a:pt x="21368" y="741"/>
                  </a:lnTo>
                  <a:lnTo>
                    <a:pt x="21345" y="607"/>
                  </a:lnTo>
                  <a:lnTo>
                    <a:pt x="21322" y="472"/>
                  </a:lnTo>
                  <a:lnTo>
                    <a:pt x="21297" y="337"/>
                  </a:lnTo>
                  <a:lnTo>
                    <a:pt x="21271" y="168"/>
                  </a:lnTo>
                  <a:lnTo>
                    <a:pt x="21244" y="34"/>
                  </a:lnTo>
                  <a:lnTo>
                    <a:pt x="21235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</p:grpSp>
      <p:sp>
        <p:nvSpPr>
          <p:cNvPr id="330" name="Фигура"/>
          <p:cNvSpPr/>
          <p:nvPr/>
        </p:nvSpPr>
        <p:spPr>
          <a:xfrm>
            <a:off x="-2" y="-1"/>
            <a:ext cx="2599734" cy="258210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819" y="0"/>
                </a:moveTo>
                <a:lnTo>
                  <a:pt x="0" y="0"/>
                </a:lnTo>
                <a:lnTo>
                  <a:pt x="0" y="19726"/>
                </a:lnTo>
                <a:lnTo>
                  <a:pt x="296" y="19890"/>
                </a:lnTo>
                <a:lnTo>
                  <a:pt x="502" y="19999"/>
                </a:lnTo>
                <a:lnTo>
                  <a:pt x="710" y="20104"/>
                </a:lnTo>
                <a:lnTo>
                  <a:pt x="919" y="20205"/>
                </a:lnTo>
                <a:lnTo>
                  <a:pt x="1129" y="20303"/>
                </a:lnTo>
                <a:lnTo>
                  <a:pt x="1340" y="20397"/>
                </a:lnTo>
                <a:lnTo>
                  <a:pt x="1552" y="20488"/>
                </a:lnTo>
                <a:lnTo>
                  <a:pt x="1766" y="20575"/>
                </a:lnTo>
                <a:lnTo>
                  <a:pt x="1981" y="20659"/>
                </a:lnTo>
                <a:lnTo>
                  <a:pt x="2196" y="20739"/>
                </a:lnTo>
                <a:lnTo>
                  <a:pt x="2413" y="20815"/>
                </a:lnTo>
                <a:lnTo>
                  <a:pt x="2631" y="20888"/>
                </a:lnTo>
                <a:lnTo>
                  <a:pt x="2849" y="20958"/>
                </a:lnTo>
                <a:lnTo>
                  <a:pt x="3068" y="21023"/>
                </a:lnTo>
                <a:lnTo>
                  <a:pt x="3289" y="21086"/>
                </a:lnTo>
                <a:lnTo>
                  <a:pt x="3509" y="21144"/>
                </a:lnTo>
                <a:lnTo>
                  <a:pt x="3731" y="21200"/>
                </a:lnTo>
                <a:lnTo>
                  <a:pt x="3953" y="21251"/>
                </a:lnTo>
                <a:lnTo>
                  <a:pt x="4176" y="21299"/>
                </a:lnTo>
                <a:lnTo>
                  <a:pt x="4400" y="21344"/>
                </a:lnTo>
                <a:lnTo>
                  <a:pt x="4624" y="21385"/>
                </a:lnTo>
                <a:lnTo>
                  <a:pt x="4848" y="21422"/>
                </a:lnTo>
                <a:lnTo>
                  <a:pt x="5073" y="21456"/>
                </a:lnTo>
                <a:lnTo>
                  <a:pt x="5299" y="21486"/>
                </a:lnTo>
                <a:lnTo>
                  <a:pt x="5525" y="21513"/>
                </a:lnTo>
                <a:lnTo>
                  <a:pt x="5751" y="21536"/>
                </a:lnTo>
                <a:lnTo>
                  <a:pt x="5977" y="21556"/>
                </a:lnTo>
                <a:lnTo>
                  <a:pt x="6204" y="21572"/>
                </a:lnTo>
                <a:lnTo>
                  <a:pt x="6430" y="21584"/>
                </a:lnTo>
                <a:lnTo>
                  <a:pt x="6657" y="21593"/>
                </a:lnTo>
                <a:lnTo>
                  <a:pt x="6884" y="21598"/>
                </a:lnTo>
                <a:lnTo>
                  <a:pt x="7111" y="21600"/>
                </a:lnTo>
                <a:lnTo>
                  <a:pt x="7338" y="21598"/>
                </a:lnTo>
                <a:lnTo>
                  <a:pt x="7565" y="21593"/>
                </a:lnTo>
                <a:lnTo>
                  <a:pt x="7792" y="21584"/>
                </a:lnTo>
                <a:lnTo>
                  <a:pt x="8019" y="21572"/>
                </a:lnTo>
                <a:lnTo>
                  <a:pt x="8245" y="21556"/>
                </a:lnTo>
                <a:lnTo>
                  <a:pt x="8472" y="21536"/>
                </a:lnTo>
                <a:lnTo>
                  <a:pt x="8698" y="21513"/>
                </a:lnTo>
                <a:lnTo>
                  <a:pt x="8924" y="21486"/>
                </a:lnTo>
                <a:lnTo>
                  <a:pt x="9149" y="21456"/>
                </a:lnTo>
                <a:lnTo>
                  <a:pt x="9374" y="21422"/>
                </a:lnTo>
                <a:lnTo>
                  <a:pt x="9598" y="21385"/>
                </a:lnTo>
                <a:lnTo>
                  <a:pt x="9823" y="21344"/>
                </a:lnTo>
                <a:lnTo>
                  <a:pt x="10046" y="21299"/>
                </a:lnTo>
                <a:lnTo>
                  <a:pt x="10269" y="21251"/>
                </a:lnTo>
                <a:lnTo>
                  <a:pt x="10491" y="21200"/>
                </a:lnTo>
                <a:lnTo>
                  <a:pt x="10713" y="21144"/>
                </a:lnTo>
                <a:lnTo>
                  <a:pt x="10934" y="21086"/>
                </a:lnTo>
                <a:lnTo>
                  <a:pt x="11154" y="21023"/>
                </a:lnTo>
                <a:lnTo>
                  <a:pt x="11373" y="20958"/>
                </a:lnTo>
                <a:lnTo>
                  <a:pt x="11592" y="20888"/>
                </a:lnTo>
                <a:lnTo>
                  <a:pt x="11809" y="20815"/>
                </a:lnTo>
                <a:lnTo>
                  <a:pt x="12026" y="20739"/>
                </a:lnTo>
                <a:lnTo>
                  <a:pt x="12242" y="20659"/>
                </a:lnTo>
                <a:lnTo>
                  <a:pt x="12456" y="20575"/>
                </a:lnTo>
                <a:lnTo>
                  <a:pt x="12670" y="20488"/>
                </a:lnTo>
                <a:lnTo>
                  <a:pt x="12882" y="20397"/>
                </a:lnTo>
                <a:lnTo>
                  <a:pt x="13094" y="20303"/>
                </a:lnTo>
                <a:lnTo>
                  <a:pt x="13304" y="20205"/>
                </a:lnTo>
                <a:lnTo>
                  <a:pt x="13513" y="20104"/>
                </a:lnTo>
                <a:lnTo>
                  <a:pt x="13720" y="19999"/>
                </a:lnTo>
                <a:lnTo>
                  <a:pt x="13926" y="19890"/>
                </a:lnTo>
                <a:lnTo>
                  <a:pt x="14131" y="19778"/>
                </a:lnTo>
                <a:lnTo>
                  <a:pt x="14334" y="19662"/>
                </a:lnTo>
                <a:lnTo>
                  <a:pt x="14536" y="19543"/>
                </a:lnTo>
                <a:lnTo>
                  <a:pt x="14737" y="19420"/>
                </a:lnTo>
                <a:lnTo>
                  <a:pt x="14935" y="19294"/>
                </a:lnTo>
                <a:lnTo>
                  <a:pt x="15133" y="19164"/>
                </a:lnTo>
                <a:lnTo>
                  <a:pt x="15328" y="19031"/>
                </a:lnTo>
                <a:lnTo>
                  <a:pt x="15522" y="18894"/>
                </a:lnTo>
                <a:lnTo>
                  <a:pt x="15714" y="18753"/>
                </a:lnTo>
                <a:lnTo>
                  <a:pt x="15904" y="18609"/>
                </a:lnTo>
                <a:lnTo>
                  <a:pt x="16093" y="18461"/>
                </a:lnTo>
                <a:lnTo>
                  <a:pt x="16279" y="18310"/>
                </a:lnTo>
                <a:lnTo>
                  <a:pt x="16464" y="18155"/>
                </a:lnTo>
                <a:lnTo>
                  <a:pt x="16646" y="17997"/>
                </a:lnTo>
                <a:lnTo>
                  <a:pt x="16827" y="17835"/>
                </a:lnTo>
                <a:lnTo>
                  <a:pt x="17006" y="17669"/>
                </a:lnTo>
                <a:lnTo>
                  <a:pt x="17182" y="17500"/>
                </a:lnTo>
                <a:lnTo>
                  <a:pt x="17356" y="17328"/>
                </a:lnTo>
                <a:lnTo>
                  <a:pt x="17528" y="17152"/>
                </a:lnTo>
                <a:lnTo>
                  <a:pt x="17696" y="16975"/>
                </a:lnTo>
                <a:lnTo>
                  <a:pt x="17860" y="16795"/>
                </a:lnTo>
                <a:lnTo>
                  <a:pt x="18021" y="16613"/>
                </a:lnTo>
                <a:lnTo>
                  <a:pt x="18178" y="16429"/>
                </a:lnTo>
                <a:lnTo>
                  <a:pt x="18332" y="16243"/>
                </a:lnTo>
                <a:lnTo>
                  <a:pt x="18482" y="16055"/>
                </a:lnTo>
                <a:lnTo>
                  <a:pt x="18629" y="15866"/>
                </a:lnTo>
                <a:lnTo>
                  <a:pt x="18772" y="15674"/>
                </a:lnTo>
                <a:lnTo>
                  <a:pt x="18912" y="15481"/>
                </a:lnTo>
                <a:lnTo>
                  <a:pt x="19048" y="15286"/>
                </a:lnTo>
                <a:lnTo>
                  <a:pt x="19180" y="15089"/>
                </a:lnTo>
                <a:lnTo>
                  <a:pt x="19309" y="14890"/>
                </a:lnTo>
                <a:lnTo>
                  <a:pt x="19435" y="14690"/>
                </a:lnTo>
                <a:lnTo>
                  <a:pt x="19557" y="14489"/>
                </a:lnTo>
                <a:lnTo>
                  <a:pt x="19675" y="14285"/>
                </a:lnTo>
                <a:lnTo>
                  <a:pt x="19790" y="14081"/>
                </a:lnTo>
                <a:lnTo>
                  <a:pt x="19901" y="13874"/>
                </a:lnTo>
                <a:lnTo>
                  <a:pt x="20009" y="13667"/>
                </a:lnTo>
                <a:lnTo>
                  <a:pt x="20114" y="13458"/>
                </a:lnTo>
                <a:lnTo>
                  <a:pt x="20214" y="13248"/>
                </a:lnTo>
                <a:lnTo>
                  <a:pt x="20312" y="13036"/>
                </a:lnTo>
                <a:lnTo>
                  <a:pt x="20405" y="12824"/>
                </a:lnTo>
                <a:lnTo>
                  <a:pt x="20495" y="12610"/>
                </a:lnTo>
                <a:lnTo>
                  <a:pt x="20582" y="12395"/>
                </a:lnTo>
                <a:lnTo>
                  <a:pt x="20665" y="12179"/>
                </a:lnTo>
                <a:lnTo>
                  <a:pt x="20745" y="11961"/>
                </a:lnTo>
                <a:lnTo>
                  <a:pt x="20821" y="11743"/>
                </a:lnTo>
                <a:lnTo>
                  <a:pt x="20893" y="11524"/>
                </a:lnTo>
                <a:lnTo>
                  <a:pt x="20962" y="11304"/>
                </a:lnTo>
                <a:lnTo>
                  <a:pt x="21027" y="11083"/>
                </a:lnTo>
                <a:lnTo>
                  <a:pt x="21089" y="10862"/>
                </a:lnTo>
                <a:lnTo>
                  <a:pt x="21148" y="10639"/>
                </a:lnTo>
                <a:lnTo>
                  <a:pt x="21202" y="10416"/>
                </a:lnTo>
                <a:lnTo>
                  <a:pt x="21254" y="10192"/>
                </a:lnTo>
                <a:lnTo>
                  <a:pt x="21301" y="9968"/>
                </a:lnTo>
                <a:lnTo>
                  <a:pt x="21345" y="9743"/>
                </a:lnTo>
                <a:lnTo>
                  <a:pt x="21386" y="9517"/>
                </a:lnTo>
                <a:lnTo>
                  <a:pt x="21423" y="9291"/>
                </a:lnTo>
                <a:lnTo>
                  <a:pt x="21457" y="9065"/>
                </a:lnTo>
                <a:lnTo>
                  <a:pt x="21487" y="8838"/>
                </a:lnTo>
                <a:lnTo>
                  <a:pt x="21513" y="8611"/>
                </a:lnTo>
                <a:lnTo>
                  <a:pt x="21536" y="8383"/>
                </a:lnTo>
                <a:lnTo>
                  <a:pt x="21556" y="8155"/>
                </a:lnTo>
                <a:lnTo>
                  <a:pt x="21572" y="7927"/>
                </a:lnTo>
                <a:lnTo>
                  <a:pt x="21584" y="7699"/>
                </a:lnTo>
                <a:lnTo>
                  <a:pt x="21593" y="7470"/>
                </a:lnTo>
                <a:lnTo>
                  <a:pt x="21598" y="7242"/>
                </a:lnTo>
                <a:lnTo>
                  <a:pt x="21600" y="7013"/>
                </a:lnTo>
                <a:lnTo>
                  <a:pt x="21598" y="6785"/>
                </a:lnTo>
                <a:lnTo>
                  <a:pt x="21593" y="6556"/>
                </a:lnTo>
                <a:lnTo>
                  <a:pt x="21584" y="6328"/>
                </a:lnTo>
                <a:lnTo>
                  <a:pt x="21572" y="6100"/>
                </a:lnTo>
                <a:lnTo>
                  <a:pt x="21556" y="5871"/>
                </a:lnTo>
                <a:lnTo>
                  <a:pt x="21536" y="5644"/>
                </a:lnTo>
                <a:lnTo>
                  <a:pt x="21513" y="5416"/>
                </a:lnTo>
                <a:lnTo>
                  <a:pt x="21487" y="5189"/>
                </a:lnTo>
                <a:lnTo>
                  <a:pt x="21457" y="4962"/>
                </a:lnTo>
                <a:lnTo>
                  <a:pt x="21423" y="4735"/>
                </a:lnTo>
                <a:lnTo>
                  <a:pt x="21386" y="4509"/>
                </a:lnTo>
                <a:lnTo>
                  <a:pt x="21345" y="4284"/>
                </a:lnTo>
                <a:lnTo>
                  <a:pt x="21301" y="4059"/>
                </a:lnTo>
                <a:lnTo>
                  <a:pt x="21254" y="3834"/>
                </a:lnTo>
                <a:lnTo>
                  <a:pt x="21202" y="3610"/>
                </a:lnTo>
                <a:lnTo>
                  <a:pt x="21148" y="3387"/>
                </a:lnTo>
                <a:lnTo>
                  <a:pt x="21089" y="3165"/>
                </a:lnTo>
                <a:lnTo>
                  <a:pt x="21027" y="2943"/>
                </a:lnTo>
                <a:lnTo>
                  <a:pt x="20962" y="2722"/>
                </a:lnTo>
                <a:lnTo>
                  <a:pt x="20893" y="2502"/>
                </a:lnTo>
                <a:lnTo>
                  <a:pt x="20821" y="2283"/>
                </a:lnTo>
                <a:lnTo>
                  <a:pt x="20745" y="2065"/>
                </a:lnTo>
                <a:lnTo>
                  <a:pt x="20665" y="1848"/>
                </a:lnTo>
                <a:lnTo>
                  <a:pt x="20582" y="1632"/>
                </a:lnTo>
                <a:lnTo>
                  <a:pt x="20495" y="1417"/>
                </a:lnTo>
                <a:lnTo>
                  <a:pt x="20405" y="1203"/>
                </a:lnTo>
                <a:lnTo>
                  <a:pt x="20312" y="990"/>
                </a:lnTo>
                <a:lnTo>
                  <a:pt x="20214" y="779"/>
                </a:lnTo>
                <a:lnTo>
                  <a:pt x="20114" y="569"/>
                </a:lnTo>
                <a:lnTo>
                  <a:pt x="20009" y="360"/>
                </a:lnTo>
                <a:lnTo>
                  <a:pt x="19901" y="152"/>
                </a:lnTo>
                <a:lnTo>
                  <a:pt x="19819" y="0"/>
                </a:lnTo>
                <a:close/>
              </a:path>
            </a:pathLst>
          </a:custGeom>
          <a:solidFill>
            <a:srgbClr val="E6F6FF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31" name="Фигура"/>
          <p:cNvSpPr/>
          <p:nvPr/>
        </p:nvSpPr>
        <p:spPr>
          <a:xfrm>
            <a:off x="508198" y="505119"/>
            <a:ext cx="666556" cy="666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237" y="0"/>
                </a:moveTo>
                <a:lnTo>
                  <a:pt x="10363" y="0"/>
                </a:lnTo>
                <a:lnTo>
                  <a:pt x="9492" y="70"/>
                </a:lnTo>
                <a:lnTo>
                  <a:pt x="8628" y="210"/>
                </a:lnTo>
                <a:lnTo>
                  <a:pt x="7775" y="421"/>
                </a:lnTo>
                <a:lnTo>
                  <a:pt x="6939" y="702"/>
                </a:lnTo>
                <a:lnTo>
                  <a:pt x="6123" y="1053"/>
                </a:lnTo>
                <a:lnTo>
                  <a:pt x="5332" y="1474"/>
                </a:lnTo>
                <a:lnTo>
                  <a:pt x="4571" y="1965"/>
                </a:lnTo>
                <a:lnTo>
                  <a:pt x="3845" y="2526"/>
                </a:lnTo>
                <a:lnTo>
                  <a:pt x="3157" y="3158"/>
                </a:lnTo>
                <a:lnTo>
                  <a:pt x="2526" y="3845"/>
                </a:lnTo>
                <a:lnTo>
                  <a:pt x="1965" y="4571"/>
                </a:lnTo>
                <a:lnTo>
                  <a:pt x="1473" y="5332"/>
                </a:lnTo>
                <a:lnTo>
                  <a:pt x="1052" y="6123"/>
                </a:lnTo>
                <a:lnTo>
                  <a:pt x="702" y="6939"/>
                </a:lnTo>
                <a:lnTo>
                  <a:pt x="421" y="7776"/>
                </a:lnTo>
                <a:lnTo>
                  <a:pt x="210" y="8628"/>
                </a:lnTo>
                <a:lnTo>
                  <a:pt x="70" y="9492"/>
                </a:lnTo>
                <a:lnTo>
                  <a:pt x="0" y="10363"/>
                </a:lnTo>
                <a:lnTo>
                  <a:pt x="0" y="11237"/>
                </a:lnTo>
                <a:lnTo>
                  <a:pt x="70" y="12108"/>
                </a:lnTo>
                <a:lnTo>
                  <a:pt x="210" y="12972"/>
                </a:lnTo>
                <a:lnTo>
                  <a:pt x="421" y="13825"/>
                </a:lnTo>
                <a:lnTo>
                  <a:pt x="702" y="14661"/>
                </a:lnTo>
                <a:lnTo>
                  <a:pt x="1052" y="15477"/>
                </a:lnTo>
                <a:lnTo>
                  <a:pt x="1473" y="16268"/>
                </a:lnTo>
                <a:lnTo>
                  <a:pt x="1965" y="17029"/>
                </a:lnTo>
                <a:lnTo>
                  <a:pt x="2526" y="17755"/>
                </a:lnTo>
                <a:lnTo>
                  <a:pt x="3157" y="18443"/>
                </a:lnTo>
                <a:lnTo>
                  <a:pt x="3845" y="19074"/>
                </a:lnTo>
                <a:lnTo>
                  <a:pt x="4571" y="19635"/>
                </a:lnTo>
                <a:lnTo>
                  <a:pt x="5332" y="20127"/>
                </a:lnTo>
                <a:lnTo>
                  <a:pt x="6123" y="20548"/>
                </a:lnTo>
                <a:lnTo>
                  <a:pt x="6939" y="20898"/>
                </a:lnTo>
                <a:lnTo>
                  <a:pt x="7775" y="21179"/>
                </a:lnTo>
                <a:lnTo>
                  <a:pt x="8628" y="21389"/>
                </a:lnTo>
                <a:lnTo>
                  <a:pt x="9492" y="21530"/>
                </a:lnTo>
                <a:lnTo>
                  <a:pt x="10363" y="21600"/>
                </a:lnTo>
                <a:lnTo>
                  <a:pt x="11237" y="21600"/>
                </a:lnTo>
                <a:lnTo>
                  <a:pt x="12108" y="21530"/>
                </a:lnTo>
                <a:lnTo>
                  <a:pt x="12972" y="21389"/>
                </a:lnTo>
                <a:lnTo>
                  <a:pt x="13824" y="21179"/>
                </a:lnTo>
                <a:lnTo>
                  <a:pt x="14661" y="20898"/>
                </a:lnTo>
                <a:lnTo>
                  <a:pt x="15477" y="20548"/>
                </a:lnTo>
                <a:lnTo>
                  <a:pt x="16268" y="20127"/>
                </a:lnTo>
                <a:lnTo>
                  <a:pt x="17029" y="19635"/>
                </a:lnTo>
                <a:lnTo>
                  <a:pt x="17755" y="19074"/>
                </a:lnTo>
                <a:lnTo>
                  <a:pt x="18442" y="18443"/>
                </a:lnTo>
                <a:lnTo>
                  <a:pt x="19074" y="17755"/>
                </a:lnTo>
                <a:lnTo>
                  <a:pt x="19635" y="17029"/>
                </a:lnTo>
                <a:lnTo>
                  <a:pt x="20127" y="16268"/>
                </a:lnTo>
                <a:lnTo>
                  <a:pt x="20547" y="15477"/>
                </a:lnTo>
                <a:lnTo>
                  <a:pt x="20898" y="14661"/>
                </a:lnTo>
                <a:lnTo>
                  <a:pt x="21179" y="13825"/>
                </a:lnTo>
                <a:lnTo>
                  <a:pt x="21389" y="12972"/>
                </a:lnTo>
                <a:lnTo>
                  <a:pt x="21530" y="12108"/>
                </a:lnTo>
                <a:lnTo>
                  <a:pt x="21600" y="11237"/>
                </a:lnTo>
                <a:lnTo>
                  <a:pt x="21600" y="10363"/>
                </a:lnTo>
                <a:lnTo>
                  <a:pt x="21530" y="9492"/>
                </a:lnTo>
                <a:lnTo>
                  <a:pt x="21389" y="8628"/>
                </a:lnTo>
                <a:lnTo>
                  <a:pt x="21179" y="7776"/>
                </a:lnTo>
                <a:lnTo>
                  <a:pt x="20898" y="6939"/>
                </a:lnTo>
                <a:lnTo>
                  <a:pt x="20547" y="6123"/>
                </a:lnTo>
                <a:lnTo>
                  <a:pt x="20127" y="5332"/>
                </a:lnTo>
                <a:lnTo>
                  <a:pt x="19635" y="4571"/>
                </a:lnTo>
                <a:lnTo>
                  <a:pt x="19074" y="3845"/>
                </a:lnTo>
                <a:lnTo>
                  <a:pt x="18442" y="3158"/>
                </a:lnTo>
                <a:lnTo>
                  <a:pt x="17755" y="2526"/>
                </a:lnTo>
                <a:lnTo>
                  <a:pt x="17029" y="1965"/>
                </a:lnTo>
                <a:lnTo>
                  <a:pt x="16268" y="1474"/>
                </a:lnTo>
                <a:lnTo>
                  <a:pt x="15477" y="1053"/>
                </a:lnTo>
                <a:lnTo>
                  <a:pt x="14661" y="702"/>
                </a:lnTo>
                <a:lnTo>
                  <a:pt x="13824" y="421"/>
                </a:lnTo>
                <a:lnTo>
                  <a:pt x="12972" y="210"/>
                </a:lnTo>
                <a:lnTo>
                  <a:pt x="12108" y="70"/>
                </a:lnTo>
                <a:lnTo>
                  <a:pt x="11237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32" name="Прямоугольник"/>
          <p:cNvSpPr/>
          <p:nvPr/>
        </p:nvSpPr>
        <p:spPr>
          <a:xfrm>
            <a:off x="673098" y="711150"/>
            <a:ext cx="361953" cy="266683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33" name="Прямоугольник"/>
          <p:cNvSpPr/>
          <p:nvPr/>
        </p:nvSpPr>
        <p:spPr>
          <a:xfrm>
            <a:off x="444500" y="6247960"/>
            <a:ext cx="946150" cy="298432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34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990877" y="663375"/>
            <a:ext cx="10210246" cy="36856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300">
                <a:solidFill>
                  <a:srgbClr val="40A2D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5" name="Уровень текста 1…"/>
          <p:cNvSpPr>
            <a:spLocks noGrp="1" noEditPoints="1"/>
          </p:cNvSpPr>
          <p:nvPr>
            <p:ph type="body" sz="quarter" idx="1"/>
          </p:nvPr>
        </p:nvSpPr>
        <p:spPr>
          <a:xfrm>
            <a:off x="1143142" y="1559330"/>
            <a:ext cx="9905718" cy="2286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6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990877" y="663375"/>
            <a:ext cx="10210246" cy="36856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300">
                <a:solidFill>
                  <a:srgbClr val="40A2D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4" name="Уровень текста 1…"/>
          <p:cNvSpPr>
            <a:spLocks noGrp="1" noEditPoints="1"/>
          </p:cNvSpPr>
          <p:nvPr>
            <p:ph type="body" sz="quarter" idx="1"/>
          </p:nvPr>
        </p:nvSpPr>
        <p:spPr>
          <a:xfrm>
            <a:off x="1143142" y="1559330"/>
            <a:ext cx="9905718" cy="2286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1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5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Группа"/>
          <p:cNvGrpSpPr/>
          <p:nvPr/>
        </p:nvGrpSpPr>
        <p:grpSpPr>
          <a:xfrm>
            <a:off x="-1" y="3794"/>
            <a:ext cx="5013033" cy="5008345"/>
            <a:chOff x="0" y="-1"/>
            <a:chExt cx="5013031" cy="5008343"/>
          </a:xfrm>
        </p:grpSpPr>
        <p:sp>
          <p:nvSpPr>
            <p:cNvPr id="352" name="Фигура"/>
            <p:cNvSpPr/>
            <p:nvPr/>
          </p:nvSpPr>
          <p:spPr>
            <a:xfrm>
              <a:off x="585382" y="4995640"/>
              <a:ext cx="512189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9" y="21600"/>
                  </a:lnTo>
                  <a:lnTo>
                    <a:pt x="20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53" name="Фигура"/>
            <p:cNvSpPr/>
            <p:nvPr/>
          </p:nvSpPr>
          <p:spPr>
            <a:xfrm>
              <a:off x="457578" y="4987938"/>
              <a:ext cx="767797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898" y="21600"/>
                  </a:lnTo>
                  <a:lnTo>
                    <a:pt x="2070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54" name="Фигура"/>
            <p:cNvSpPr/>
            <p:nvPr/>
          </p:nvSpPr>
          <p:spPr>
            <a:xfrm>
              <a:off x="393779" y="4980236"/>
              <a:ext cx="895394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769" y="21600"/>
                  </a:lnTo>
                  <a:lnTo>
                    <a:pt x="2083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55" name="Фигура"/>
            <p:cNvSpPr/>
            <p:nvPr/>
          </p:nvSpPr>
          <p:spPr>
            <a:xfrm>
              <a:off x="330066" y="4972536"/>
              <a:ext cx="1022821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673" y="21600"/>
                  </a:lnTo>
                  <a:lnTo>
                    <a:pt x="2092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56" name="Фигура"/>
            <p:cNvSpPr/>
            <p:nvPr/>
          </p:nvSpPr>
          <p:spPr>
            <a:xfrm>
              <a:off x="266450" y="4964834"/>
              <a:ext cx="1150053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97" y="21600"/>
                  </a:lnTo>
                  <a:lnTo>
                    <a:pt x="210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57" name="Фигура"/>
            <p:cNvSpPr/>
            <p:nvPr/>
          </p:nvSpPr>
          <p:spPr>
            <a:xfrm>
              <a:off x="202942" y="4957133"/>
              <a:ext cx="1277068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37" y="21600"/>
                  </a:lnTo>
                  <a:lnTo>
                    <a:pt x="210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58" name="Фигура"/>
            <p:cNvSpPr/>
            <p:nvPr/>
          </p:nvSpPr>
          <p:spPr>
            <a:xfrm>
              <a:off x="76304" y="4936528"/>
              <a:ext cx="1530343" cy="2310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0" y="21600"/>
                  </a:lnTo>
                  <a:lnTo>
                    <a:pt x="2026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59" name="Фигура"/>
            <p:cNvSpPr/>
            <p:nvPr/>
          </p:nvSpPr>
          <p:spPr>
            <a:xfrm>
              <a:off x="-1" y="-2"/>
              <a:ext cx="5013033" cy="493653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235" y="0"/>
                  </a:moveTo>
                  <a:lnTo>
                    <a:pt x="0" y="0"/>
                  </a:lnTo>
                  <a:lnTo>
                    <a:pt x="0" y="21533"/>
                  </a:lnTo>
                  <a:lnTo>
                    <a:pt x="57" y="21566"/>
                  </a:lnTo>
                  <a:lnTo>
                    <a:pt x="193" y="21600"/>
                  </a:lnTo>
                  <a:lnTo>
                    <a:pt x="7059" y="21600"/>
                  </a:lnTo>
                  <a:lnTo>
                    <a:pt x="8810" y="21162"/>
                  </a:lnTo>
                  <a:lnTo>
                    <a:pt x="8943" y="21095"/>
                  </a:lnTo>
                  <a:lnTo>
                    <a:pt x="9341" y="20993"/>
                  </a:lnTo>
                  <a:lnTo>
                    <a:pt x="9473" y="20926"/>
                  </a:lnTo>
                  <a:lnTo>
                    <a:pt x="9605" y="20892"/>
                  </a:lnTo>
                  <a:lnTo>
                    <a:pt x="9736" y="20825"/>
                  </a:lnTo>
                  <a:lnTo>
                    <a:pt x="9868" y="20791"/>
                  </a:lnTo>
                  <a:lnTo>
                    <a:pt x="9999" y="20724"/>
                  </a:lnTo>
                  <a:lnTo>
                    <a:pt x="10129" y="20690"/>
                  </a:lnTo>
                  <a:lnTo>
                    <a:pt x="10259" y="20623"/>
                  </a:lnTo>
                  <a:lnTo>
                    <a:pt x="10389" y="20589"/>
                  </a:lnTo>
                  <a:lnTo>
                    <a:pt x="10519" y="20522"/>
                  </a:lnTo>
                  <a:lnTo>
                    <a:pt x="10648" y="20488"/>
                  </a:lnTo>
                  <a:lnTo>
                    <a:pt x="10906" y="20353"/>
                  </a:lnTo>
                  <a:lnTo>
                    <a:pt x="11034" y="20320"/>
                  </a:lnTo>
                  <a:lnTo>
                    <a:pt x="11796" y="19915"/>
                  </a:lnTo>
                  <a:lnTo>
                    <a:pt x="11922" y="19881"/>
                  </a:lnTo>
                  <a:lnTo>
                    <a:pt x="12172" y="19747"/>
                  </a:lnTo>
                  <a:lnTo>
                    <a:pt x="12296" y="19646"/>
                  </a:lnTo>
                  <a:lnTo>
                    <a:pt x="13034" y="19241"/>
                  </a:lnTo>
                  <a:lnTo>
                    <a:pt x="13155" y="19140"/>
                  </a:lnTo>
                  <a:lnTo>
                    <a:pt x="13396" y="19005"/>
                  </a:lnTo>
                  <a:lnTo>
                    <a:pt x="13516" y="18904"/>
                  </a:lnTo>
                  <a:lnTo>
                    <a:pt x="13635" y="18837"/>
                  </a:lnTo>
                  <a:lnTo>
                    <a:pt x="13754" y="18736"/>
                  </a:lnTo>
                  <a:lnTo>
                    <a:pt x="13872" y="18668"/>
                  </a:lnTo>
                  <a:lnTo>
                    <a:pt x="13990" y="18567"/>
                  </a:lnTo>
                  <a:lnTo>
                    <a:pt x="14108" y="18500"/>
                  </a:lnTo>
                  <a:lnTo>
                    <a:pt x="14224" y="18399"/>
                  </a:lnTo>
                  <a:lnTo>
                    <a:pt x="14341" y="18331"/>
                  </a:lnTo>
                  <a:lnTo>
                    <a:pt x="14456" y="18230"/>
                  </a:lnTo>
                  <a:lnTo>
                    <a:pt x="14572" y="18163"/>
                  </a:lnTo>
                  <a:lnTo>
                    <a:pt x="14914" y="17860"/>
                  </a:lnTo>
                  <a:lnTo>
                    <a:pt x="15027" y="17792"/>
                  </a:lnTo>
                  <a:lnTo>
                    <a:pt x="15473" y="17388"/>
                  </a:lnTo>
                  <a:lnTo>
                    <a:pt x="15801" y="17085"/>
                  </a:lnTo>
                  <a:lnTo>
                    <a:pt x="16124" y="16781"/>
                  </a:lnTo>
                  <a:lnTo>
                    <a:pt x="16335" y="16579"/>
                  </a:lnTo>
                  <a:lnTo>
                    <a:pt x="16440" y="16478"/>
                  </a:lnTo>
                  <a:lnTo>
                    <a:pt x="16544" y="16343"/>
                  </a:lnTo>
                  <a:lnTo>
                    <a:pt x="16647" y="16242"/>
                  </a:lnTo>
                  <a:lnTo>
                    <a:pt x="16849" y="16040"/>
                  </a:lnTo>
                  <a:lnTo>
                    <a:pt x="16948" y="15905"/>
                  </a:lnTo>
                  <a:lnTo>
                    <a:pt x="17047" y="15804"/>
                  </a:lnTo>
                  <a:lnTo>
                    <a:pt x="17144" y="15703"/>
                  </a:lnTo>
                  <a:lnTo>
                    <a:pt x="17240" y="15602"/>
                  </a:lnTo>
                  <a:lnTo>
                    <a:pt x="17336" y="15467"/>
                  </a:lnTo>
                  <a:lnTo>
                    <a:pt x="17430" y="15366"/>
                  </a:lnTo>
                  <a:lnTo>
                    <a:pt x="17523" y="15231"/>
                  </a:lnTo>
                  <a:lnTo>
                    <a:pt x="17615" y="15130"/>
                  </a:lnTo>
                  <a:lnTo>
                    <a:pt x="17706" y="15029"/>
                  </a:lnTo>
                  <a:lnTo>
                    <a:pt x="17796" y="14894"/>
                  </a:lnTo>
                  <a:lnTo>
                    <a:pt x="17885" y="14793"/>
                  </a:lnTo>
                  <a:lnTo>
                    <a:pt x="17973" y="14658"/>
                  </a:lnTo>
                  <a:lnTo>
                    <a:pt x="18060" y="14557"/>
                  </a:lnTo>
                  <a:lnTo>
                    <a:pt x="18146" y="14422"/>
                  </a:lnTo>
                  <a:lnTo>
                    <a:pt x="18231" y="14321"/>
                  </a:lnTo>
                  <a:lnTo>
                    <a:pt x="18314" y="14187"/>
                  </a:lnTo>
                  <a:lnTo>
                    <a:pt x="18397" y="14085"/>
                  </a:lnTo>
                  <a:lnTo>
                    <a:pt x="18479" y="13951"/>
                  </a:lnTo>
                  <a:lnTo>
                    <a:pt x="18559" y="13816"/>
                  </a:lnTo>
                  <a:lnTo>
                    <a:pt x="18639" y="13715"/>
                  </a:lnTo>
                  <a:lnTo>
                    <a:pt x="18717" y="13580"/>
                  </a:lnTo>
                  <a:lnTo>
                    <a:pt x="18795" y="13479"/>
                  </a:lnTo>
                  <a:lnTo>
                    <a:pt x="18871" y="13344"/>
                  </a:lnTo>
                  <a:lnTo>
                    <a:pt x="18946" y="13209"/>
                  </a:lnTo>
                  <a:lnTo>
                    <a:pt x="19020" y="13108"/>
                  </a:lnTo>
                  <a:lnTo>
                    <a:pt x="19094" y="12973"/>
                  </a:lnTo>
                  <a:lnTo>
                    <a:pt x="19166" y="12839"/>
                  </a:lnTo>
                  <a:lnTo>
                    <a:pt x="19237" y="12738"/>
                  </a:lnTo>
                  <a:lnTo>
                    <a:pt x="19307" y="12603"/>
                  </a:lnTo>
                  <a:lnTo>
                    <a:pt x="19376" y="12468"/>
                  </a:lnTo>
                  <a:lnTo>
                    <a:pt x="19444" y="12333"/>
                  </a:lnTo>
                  <a:lnTo>
                    <a:pt x="19511" y="12232"/>
                  </a:lnTo>
                  <a:lnTo>
                    <a:pt x="19576" y="12097"/>
                  </a:lnTo>
                  <a:lnTo>
                    <a:pt x="19641" y="11963"/>
                  </a:lnTo>
                  <a:lnTo>
                    <a:pt x="19705" y="11828"/>
                  </a:lnTo>
                  <a:lnTo>
                    <a:pt x="19767" y="11693"/>
                  </a:lnTo>
                  <a:lnTo>
                    <a:pt x="19829" y="11592"/>
                  </a:lnTo>
                  <a:lnTo>
                    <a:pt x="19890" y="11457"/>
                  </a:lnTo>
                  <a:lnTo>
                    <a:pt x="19949" y="11322"/>
                  </a:lnTo>
                  <a:lnTo>
                    <a:pt x="20007" y="11188"/>
                  </a:lnTo>
                  <a:lnTo>
                    <a:pt x="20065" y="11053"/>
                  </a:lnTo>
                  <a:lnTo>
                    <a:pt x="20121" y="10918"/>
                  </a:lnTo>
                  <a:lnTo>
                    <a:pt x="20176" y="10783"/>
                  </a:lnTo>
                  <a:lnTo>
                    <a:pt x="20231" y="10682"/>
                  </a:lnTo>
                  <a:lnTo>
                    <a:pt x="20284" y="10547"/>
                  </a:lnTo>
                  <a:lnTo>
                    <a:pt x="20336" y="10412"/>
                  </a:lnTo>
                  <a:lnTo>
                    <a:pt x="20387" y="10278"/>
                  </a:lnTo>
                  <a:lnTo>
                    <a:pt x="20437" y="10143"/>
                  </a:lnTo>
                  <a:lnTo>
                    <a:pt x="20486" y="10008"/>
                  </a:lnTo>
                  <a:lnTo>
                    <a:pt x="20534" y="9873"/>
                  </a:lnTo>
                  <a:lnTo>
                    <a:pt x="20581" y="9739"/>
                  </a:lnTo>
                  <a:lnTo>
                    <a:pt x="20627" y="9604"/>
                  </a:lnTo>
                  <a:lnTo>
                    <a:pt x="20715" y="9334"/>
                  </a:lnTo>
                  <a:lnTo>
                    <a:pt x="20758" y="9199"/>
                  </a:lnTo>
                  <a:lnTo>
                    <a:pt x="20799" y="9065"/>
                  </a:lnTo>
                  <a:lnTo>
                    <a:pt x="20840" y="8930"/>
                  </a:lnTo>
                  <a:lnTo>
                    <a:pt x="20918" y="8660"/>
                  </a:lnTo>
                  <a:lnTo>
                    <a:pt x="20955" y="8525"/>
                  </a:lnTo>
                  <a:lnTo>
                    <a:pt x="20991" y="8391"/>
                  </a:lnTo>
                  <a:lnTo>
                    <a:pt x="21027" y="8256"/>
                  </a:lnTo>
                  <a:lnTo>
                    <a:pt x="21061" y="8121"/>
                  </a:lnTo>
                  <a:lnTo>
                    <a:pt x="21094" y="7986"/>
                  </a:lnTo>
                  <a:lnTo>
                    <a:pt x="21126" y="7851"/>
                  </a:lnTo>
                  <a:lnTo>
                    <a:pt x="21157" y="7717"/>
                  </a:lnTo>
                  <a:lnTo>
                    <a:pt x="21187" y="7582"/>
                  </a:lnTo>
                  <a:lnTo>
                    <a:pt x="21216" y="7447"/>
                  </a:lnTo>
                  <a:lnTo>
                    <a:pt x="21244" y="7279"/>
                  </a:lnTo>
                  <a:lnTo>
                    <a:pt x="21271" y="7144"/>
                  </a:lnTo>
                  <a:lnTo>
                    <a:pt x="21297" y="7009"/>
                  </a:lnTo>
                  <a:lnTo>
                    <a:pt x="21322" y="6874"/>
                  </a:lnTo>
                  <a:lnTo>
                    <a:pt x="21345" y="6739"/>
                  </a:lnTo>
                  <a:lnTo>
                    <a:pt x="21368" y="6605"/>
                  </a:lnTo>
                  <a:lnTo>
                    <a:pt x="21410" y="6335"/>
                  </a:lnTo>
                  <a:lnTo>
                    <a:pt x="21429" y="6200"/>
                  </a:lnTo>
                  <a:lnTo>
                    <a:pt x="21448" y="6032"/>
                  </a:lnTo>
                  <a:lnTo>
                    <a:pt x="21482" y="5762"/>
                  </a:lnTo>
                  <a:lnTo>
                    <a:pt x="21497" y="5627"/>
                  </a:lnTo>
                  <a:lnTo>
                    <a:pt x="21511" y="5493"/>
                  </a:lnTo>
                  <a:lnTo>
                    <a:pt x="21524" y="5358"/>
                  </a:lnTo>
                  <a:lnTo>
                    <a:pt x="21536" y="5223"/>
                  </a:lnTo>
                  <a:lnTo>
                    <a:pt x="21547" y="5055"/>
                  </a:lnTo>
                  <a:lnTo>
                    <a:pt x="21557" y="4920"/>
                  </a:lnTo>
                  <a:lnTo>
                    <a:pt x="21566" y="4785"/>
                  </a:lnTo>
                  <a:lnTo>
                    <a:pt x="21574" y="4650"/>
                  </a:lnTo>
                  <a:lnTo>
                    <a:pt x="21581" y="4515"/>
                  </a:lnTo>
                  <a:lnTo>
                    <a:pt x="21587" y="4381"/>
                  </a:lnTo>
                  <a:lnTo>
                    <a:pt x="21592" y="4212"/>
                  </a:lnTo>
                  <a:lnTo>
                    <a:pt x="21595" y="4077"/>
                  </a:lnTo>
                  <a:lnTo>
                    <a:pt x="21598" y="3943"/>
                  </a:lnTo>
                  <a:lnTo>
                    <a:pt x="21600" y="3673"/>
                  </a:lnTo>
                  <a:lnTo>
                    <a:pt x="21598" y="3403"/>
                  </a:lnTo>
                  <a:lnTo>
                    <a:pt x="21595" y="3235"/>
                  </a:lnTo>
                  <a:lnTo>
                    <a:pt x="21592" y="3100"/>
                  </a:lnTo>
                  <a:lnTo>
                    <a:pt x="21587" y="2965"/>
                  </a:lnTo>
                  <a:lnTo>
                    <a:pt x="21581" y="2831"/>
                  </a:lnTo>
                  <a:lnTo>
                    <a:pt x="21574" y="2696"/>
                  </a:lnTo>
                  <a:lnTo>
                    <a:pt x="21566" y="2561"/>
                  </a:lnTo>
                  <a:lnTo>
                    <a:pt x="21557" y="2393"/>
                  </a:lnTo>
                  <a:lnTo>
                    <a:pt x="21547" y="2258"/>
                  </a:lnTo>
                  <a:lnTo>
                    <a:pt x="21536" y="2123"/>
                  </a:lnTo>
                  <a:lnTo>
                    <a:pt x="21524" y="1988"/>
                  </a:lnTo>
                  <a:lnTo>
                    <a:pt x="21511" y="1853"/>
                  </a:lnTo>
                  <a:lnTo>
                    <a:pt x="21497" y="1719"/>
                  </a:lnTo>
                  <a:lnTo>
                    <a:pt x="21482" y="1584"/>
                  </a:lnTo>
                  <a:lnTo>
                    <a:pt x="21465" y="1415"/>
                  </a:lnTo>
                  <a:lnTo>
                    <a:pt x="21448" y="1280"/>
                  </a:lnTo>
                  <a:lnTo>
                    <a:pt x="21429" y="1146"/>
                  </a:lnTo>
                  <a:lnTo>
                    <a:pt x="21410" y="1011"/>
                  </a:lnTo>
                  <a:lnTo>
                    <a:pt x="21368" y="741"/>
                  </a:lnTo>
                  <a:lnTo>
                    <a:pt x="21345" y="607"/>
                  </a:lnTo>
                  <a:lnTo>
                    <a:pt x="21322" y="472"/>
                  </a:lnTo>
                  <a:lnTo>
                    <a:pt x="21297" y="337"/>
                  </a:lnTo>
                  <a:lnTo>
                    <a:pt x="21271" y="168"/>
                  </a:lnTo>
                  <a:lnTo>
                    <a:pt x="21244" y="34"/>
                  </a:lnTo>
                  <a:lnTo>
                    <a:pt x="21235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</p:grpSp>
      <p:sp>
        <p:nvSpPr>
          <p:cNvPr id="361" name="Фигура"/>
          <p:cNvSpPr/>
          <p:nvPr/>
        </p:nvSpPr>
        <p:spPr>
          <a:xfrm>
            <a:off x="-2" y="-1"/>
            <a:ext cx="2599734" cy="258210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819" y="0"/>
                </a:moveTo>
                <a:lnTo>
                  <a:pt x="0" y="0"/>
                </a:lnTo>
                <a:lnTo>
                  <a:pt x="0" y="19726"/>
                </a:lnTo>
                <a:lnTo>
                  <a:pt x="296" y="19890"/>
                </a:lnTo>
                <a:lnTo>
                  <a:pt x="502" y="19999"/>
                </a:lnTo>
                <a:lnTo>
                  <a:pt x="710" y="20104"/>
                </a:lnTo>
                <a:lnTo>
                  <a:pt x="919" y="20205"/>
                </a:lnTo>
                <a:lnTo>
                  <a:pt x="1129" y="20303"/>
                </a:lnTo>
                <a:lnTo>
                  <a:pt x="1340" y="20397"/>
                </a:lnTo>
                <a:lnTo>
                  <a:pt x="1552" y="20488"/>
                </a:lnTo>
                <a:lnTo>
                  <a:pt x="1766" y="20575"/>
                </a:lnTo>
                <a:lnTo>
                  <a:pt x="1981" y="20659"/>
                </a:lnTo>
                <a:lnTo>
                  <a:pt x="2196" y="20739"/>
                </a:lnTo>
                <a:lnTo>
                  <a:pt x="2413" y="20815"/>
                </a:lnTo>
                <a:lnTo>
                  <a:pt x="2631" y="20888"/>
                </a:lnTo>
                <a:lnTo>
                  <a:pt x="2849" y="20958"/>
                </a:lnTo>
                <a:lnTo>
                  <a:pt x="3068" y="21023"/>
                </a:lnTo>
                <a:lnTo>
                  <a:pt x="3289" y="21086"/>
                </a:lnTo>
                <a:lnTo>
                  <a:pt x="3509" y="21144"/>
                </a:lnTo>
                <a:lnTo>
                  <a:pt x="3731" y="21200"/>
                </a:lnTo>
                <a:lnTo>
                  <a:pt x="3953" y="21251"/>
                </a:lnTo>
                <a:lnTo>
                  <a:pt x="4176" y="21299"/>
                </a:lnTo>
                <a:lnTo>
                  <a:pt x="4400" y="21344"/>
                </a:lnTo>
                <a:lnTo>
                  <a:pt x="4624" y="21385"/>
                </a:lnTo>
                <a:lnTo>
                  <a:pt x="4848" y="21422"/>
                </a:lnTo>
                <a:lnTo>
                  <a:pt x="5073" y="21456"/>
                </a:lnTo>
                <a:lnTo>
                  <a:pt x="5299" y="21486"/>
                </a:lnTo>
                <a:lnTo>
                  <a:pt x="5525" y="21513"/>
                </a:lnTo>
                <a:lnTo>
                  <a:pt x="5751" y="21536"/>
                </a:lnTo>
                <a:lnTo>
                  <a:pt x="5977" y="21556"/>
                </a:lnTo>
                <a:lnTo>
                  <a:pt x="6204" y="21572"/>
                </a:lnTo>
                <a:lnTo>
                  <a:pt x="6430" y="21584"/>
                </a:lnTo>
                <a:lnTo>
                  <a:pt x="6657" y="21593"/>
                </a:lnTo>
                <a:lnTo>
                  <a:pt x="6884" y="21598"/>
                </a:lnTo>
                <a:lnTo>
                  <a:pt x="7111" y="21600"/>
                </a:lnTo>
                <a:lnTo>
                  <a:pt x="7338" y="21598"/>
                </a:lnTo>
                <a:lnTo>
                  <a:pt x="7565" y="21593"/>
                </a:lnTo>
                <a:lnTo>
                  <a:pt x="7792" y="21584"/>
                </a:lnTo>
                <a:lnTo>
                  <a:pt x="8019" y="21572"/>
                </a:lnTo>
                <a:lnTo>
                  <a:pt x="8245" y="21556"/>
                </a:lnTo>
                <a:lnTo>
                  <a:pt x="8472" y="21536"/>
                </a:lnTo>
                <a:lnTo>
                  <a:pt x="8698" y="21513"/>
                </a:lnTo>
                <a:lnTo>
                  <a:pt x="8924" y="21486"/>
                </a:lnTo>
                <a:lnTo>
                  <a:pt x="9149" y="21456"/>
                </a:lnTo>
                <a:lnTo>
                  <a:pt x="9374" y="21422"/>
                </a:lnTo>
                <a:lnTo>
                  <a:pt x="9598" y="21385"/>
                </a:lnTo>
                <a:lnTo>
                  <a:pt x="9823" y="21344"/>
                </a:lnTo>
                <a:lnTo>
                  <a:pt x="10046" y="21299"/>
                </a:lnTo>
                <a:lnTo>
                  <a:pt x="10269" y="21251"/>
                </a:lnTo>
                <a:lnTo>
                  <a:pt x="10491" y="21200"/>
                </a:lnTo>
                <a:lnTo>
                  <a:pt x="10713" y="21144"/>
                </a:lnTo>
                <a:lnTo>
                  <a:pt x="10934" y="21086"/>
                </a:lnTo>
                <a:lnTo>
                  <a:pt x="11154" y="21023"/>
                </a:lnTo>
                <a:lnTo>
                  <a:pt x="11373" y="20958"/>
                </a:lnTo>
                <a:lnTo>
                  <a:pt x="11592" y="20888"/>
                </a:lnTo>
                <a:lnTo>
                  <a:pt x="11809" y="20815"/>
                </a:lnTo>
                <a:lnTo>
                  <a:pt x="12026" y="20739"/>
                </a:lnTo>
                <a:lnTo>
                  <a:pt x="12242" y="20659"/>
                </a:lnTo>
                <a:lnTo>
                  <a:pt x="12456" y="20575"/>
                </a:lnTo>
                <a:lnTo>
                  <a:pt x="12670" y="20488"/>
                </a:lnTo>
                <a:lnTo>
                  <a:pt x="12882" y="20397"/>
                </a:lnTo>
                <a:lnTo>
                  <a:pt x="13094" y="20303"/>
                </a:lnTo>
                <a:lnTo>
                  <a:pt x="13304" y="20205"/>
                </a:lnTo>
                <a:lnTo>
                  <a:pt x="13513" y="20104"/>
                </a:lnTo>
                <a:lnTo>
                  <a:pt x="13720" y="19999"/>
                </a:lnTo>
                <a:lnTo>
                  <a:pt x="13926" y="19890"/>
                </a:lnTo>
                <a:lnTo>
                  <a:pt x="14131" y="19778"/>
                </a:lnTo>
                <a:lnTo>
                  <a:pt x="14334" y="19662"/>
                </a:lnTo>
                <a:lnTo>
                  <a:pt x="14536" y="19543"/>
                </a:lnTo>
                <a:lnTo>
                  <a:pt x="14737" y="19420"/>
                </a:lnTo>
                <a:lnTo>
                  <a:pt x="14935" y="19294"/>
                </a:lnTo>
                <a:lnTo>
                  <a:pt x="15133" y="19164"/>
                </a:lnTo>
                <a:lnTo>
                  <a:pt x="15328" y="19031"/>
                </a:lnTo>
                <a:lnTo>
                  <a:pt x="15522" y="18894"/>
                </a:lnTo>
                <a:lnTo>
                  <a:pt x="15714" y="18753"/>
                </a:lnTo>
                <a:lnTo>
                  <a:pt x="15904" y="18609"/>
                </a:lnTo>
                <a:lnTo>
                  <a:pt x="16093" y="18461"/>
                </a:lnTo>
                <a:lnTo>
                  <a:pt x="16279" y="18310"/>
                </a:lnTo>
                <a:lnTo>
                  <a:pt x="16464" y="18155"/>
                </a:lnTo>
                <a:lnTo>
                  <a:pt x="16646" y="17997"/>
                </a:lnTo>
                <a:lnTo>
                  <a:pt x="16827" y="17835"/>
                </a:lnTo>
                <a:lnTo>
                  <a:pt x="17006" y="17669"/>
                </a:lnTo>
                <a:lnTo>
                  <a:pt x="17182" y="17500"/>
                </a:lnTo>
                <a:lnTo>
                  <a:pt x="17356" y="17328"/>
                </a:lnTo>
                <a:lnTo>
                  <a:pt x="17528" y="17152"/>
                </a:lnTo>
                <a:lnTo>
                  <a:pt x="17696" y="16975"/>
                </a:lnTo>
                <a:lnTo>
                  <a:pt x="17860" y="16795"/>
                </a:lnTo>
                <a:lnTo>
                  <a:pt x="18021" y="16613"/>
                </a:lnTo>
                <a:lnTo>
                  <a:pt x="18178" y="16429"/>
                </a:lnTo>
                <a:lnTo>
                  <a:pt x="18332" y="16243"/>
                </a:lnTo>
                <a:lnTo>
                  <a:pt x="18482" y="16055"/>
                </a:lnTo>
                <a:lnTo>
                  <a:pt x="18629" y="15866"/>
                </a:lnTo>
                <a:lnTo>
                  <a:pt x="18772" y="15674"/>
                </a:lnTo>
                <a:lnTo>
                  <a:pt x="18912" y="15481"/>
                </a:lnTo>
                <a:lnTo>
                  <a:pt x="19048" y="15286"/>
                </a:lnTo>
                <a:lnTo>
                  <a:pt x="19180" y="15089"/>
                </a:lnTo>
                <a:lnTo>
                  <a:pt x="19309" y="14890"/>
                </a:lnTo>
                <a:lnTo>
                  <a:pt x="19435" y="14690"/>
                </a:lnTo>
                <a:lnTo>
                  <a:pt x="19557" y="14489"/>
                </a:lnTo>
                <a:lnTo>
                  <a:pt x="19675" y="14285"/>
                </a:lnTo>
                <a:lnTo>
                  <a:pt x="19790" y="14081"/>
                </a:lnTo>
                <a:lnTo>
                  <a:pt x="19901" y="13874"/>
                </a:lnTo>
                <a:lnTo>
                  <a:pt x="20009" y="13667"/>
                </a:lnTo>
                <a:lnTo>
                  <a:pt x="20114" y="13458"/>
                </a:lnTo>
                <a:lnTo>
                  <a:pt x="20214" y="13248"/>
                </a:lnTo>
                <a:lnTo>
                  <a:pt x="20312" y="13036"/>
                </a:lnTo>
                <a:lnTo>
                  <a:pt x="20405" y="12824"/>
                </a:lnTo>
                <a:lnTo>
                  <a:pt x="20495" y="12610"/>
                </a:lnTo>
                <a:lnTo>
                  <a:pt x="20582" y="12395"/>
                </a:lnTo>
                <a:lnTo>
                  <a:pt x="20665" y="12179"/>
                </a:lnTo>
                <a:lnTo>
                  <a:pt x="20745" y="11961"/>
                </a:lnTo>
                <a:lnTo>
                  <a:pt x="20821" y="11743"/>
                </a:lnTo>
                <a:lnTo>
                  <a:pt x="20893" y="11524"/>
                </a:lnTo>
                <a:lnTo>
                  <a:pt x="20962" y="11304"/>
                </a:lnTo>
                <a:lnTo>
                  <a:pt x="21027" y="11083"/>
                </a:lnTo>
                <a:lnTo>
                  <a:pt x="21089" y="10862"/>
                </a:lnTo>
                <a:lnTo>
                  <a:pt x="21148" y="10639"/>
                </a:lnTo>
                <a:lnTo>
                  <a:pt x="21202" y="10416"/>
                </a:lnTo>
                <a:lnTo>
                  <a:pt x="21254" y="10192"/>
                </a:lnTo>
                <a:lnTo>
                  <a:pt x="21301" y="9968"/>
                </a:lnTo>
                <a:lnTo>
                  <a:pt x="21345" y="9743"/>
                </a:lnTo>
                <a:lnTo>
                  <a:pt x="21386" y="9517"/>
                </a:lnTo>
                <a:lnTo>
                  <a:pt x="21423" y="9291"/>
                </a:lnTo>
                <a:lnTo>
                  <a:pt x="21457" y="9065"/>
                </a:lnTo>
                <a:lnTo>
                  <a:pt x="21487" y="8838"/>
                </a:lnTo>
                <a:lnTo>
                  <a:pt x="21513" y="8611"/>
                </a:lnTo>
                <a:lnTo>
                  <a:pt x="21536" y="8383"/>
                </a:lnTo>
                <a:lnTo>
                  <a:pt x="21556" y="8155"/>
                </a:lnTo>
                <a:lnTo>
                  <a:pt x="21572" y="7927"/>
                </a:lnTo>
                <a:lnTo>
                  <a:pt x="21584" y="7699"/>
                </a:lnTo>
                <a:lnTo>
                  <a:pt x="21593" y="7470"/>
                </a:lnTo>
                <a:lnTo>
                  <a:pt x="21598" y="7242"/>
                </a:lnTo>
                <a:lnTo>
                  <a:pt x="21600" y="7013"/>
                </a:lnTo>
                <a:lnTo>
                  <a:pt x="21598" y="6785"/>
                </a:lnTo>
                <a:lnTo>
                  <a:pt x="21593" y="6556"/>
                </a:lnTo>
                <a:lnTo>
                  <a:pt x="21584" y="6328"/>
                </a:lnTo>
                <a:lnTo>
                  <a:pt x="21572" y="6100"/>
                </a:lnTo>
                <a:lnTo>
                  <a:pt x="21556" y="5871"/>
                </a:lnTo>
                <a:lnTo>
                  <a:pt x="21536" y="5644"/>
                </a:lnTo>
                <a:lnTo>
                  <a:pt x="21513" y="5416"/>
                </a:lnTo>
                <a:lnTo>
                  <a:pt x="21487" y="5189"/>
                </a:lnTo>
                <a:lnTo>
                  <a:pt x="21457" y="4962"/>
                </a:lnTo>
                <a:lnTo>
                  <a:pt x="21423" y="4735"/>
                </a:lnTo>
                <a:lnTo>
                  <a:pt x="21386" y="4509"/>
                </a:lnTo>
                <a:lnTo>
                  <a:pt x="21345" y="4284"/>
                </a:lnTo>
                <a:lnTo>
                  <a:pt x="21301" y="4059"/>
                </a:lnTo>
                <a:lnTo>
                  <a:pt x="21254" y="3834"/>
                </a:lnTo>
                <a:lnTo>
                  <a:pt x="21202" y="3610"/>
                </a:lnTo>
                <a:lnTo>
                  <a:pt x="21148" y="3387"/>
                </a:lnTo>
                <a:lnTo>
                  <a:pt x="21089" y="3165"/>
                </a:lnTo>
                <a:lnTo>
                  <a:pt x="21027" y="2943"/>
                </a:lnTo>
                <a:lnTo>
                  <a:pt x="20962" y="2722"/>
                </a:lnTo>
                <a:lnTo>
                  <a:pt x="20893" y="2502"/>
                </a:lnTo>
                <a:lnTo>
                  <a:pt x="20821" y="2283"/>
                </a:lnTo>
                <a:lnTo>
                  <a:pt x="20745" y="2065"/>
                </a:lnTo>
                <a:lnTo>
                  <a:pt x="20665" y="1848"/>
                </a:lnTo>
                <a:lnTo>
                  <a:pt x="20582" y="1632"/>
                </a:lnTo>
                <a:lnTo>
                  <a:pt x="20495" y="1417"/>
                </a:lnTo>
                <a:lnTo>
                  <a:pt x="20405" y="1203"/>
                </a:lnTo>
                <a:lnTo>
                  <a:pt x="20312" y="990"/>
                </a:lnTo>
                <a:lnTo>
                  <a:pt x="20214" y="779"/>
                </a:lnTo>
                <a:lnTo>
                  <a:pt x="20114" y="569"/>
                </a:lnTo>
                <a:lnTo>
                  <a:pt x="20009" y="360"/>
                </a:lnTo>
                <a:lnTo>
                  <a:pt x="19901" y="152"/>
                </a:lnTo>
                <a:lnTo>
                  <a:pt x="19819" y="0"/>
                </a:lnTo>
                <a:close/>
              </a:path>
            </a:pathLst>
          </a:custGeom>
          <a:solidFill>
            <a:srgbClr val="E6F6FF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62" name="Фигура"/>
          <p:cNvSpPr/>
          <p:nvPr/>
        </p:nvSpPr>
        <p:spPr>
          <a:xfrm>
            <a:off x="508198" y="505119"/>
            <a:ext cx="666556" cy="666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237" y="0"/>
                </a:moveTo>
                <a:lnTo>
                  <a:pt x="10363" y="0"/>
                </a:lnTo>
                <a:lnTo>
                  <a:pt x="9492" y="70"/>
                </a:lnTo>
                <a:lnTo>
                  <a:pt x="8628" y="210"/>
                </a:lnTo>
                <a:lnTo>
                  <a:pt x="7775" y="421"/>
                </a:lnTo>
                <a:lnTo>
                  <a:pt x="6939" y="702"/>
                </a:lnTo>
                <a:lnTo>
                  <a:pt x="6123" y="1053"/>
                </a:lnTo>
                <a:lnTo>
                  <a:pt x="5332" y="1474"/>
                </a:lnTo>
                <a:lnTo>
                  <a:pt x="4571" y="1965"/>
                </a:lnTo>
                <a:lnTo>
                  <a:pt x="3845" y="2526"/>
                </a:lnTo>
                <a:lnTo>
                  <a:pt x="3157" y="3158"/>
                </a:lnTo>
                <a:lnTo>
                  <a:pt x="2526" y="3845"/>
                </a:lnTo>
                <a:lnTo>
                  <a:pt x="1965" y="4571"/>
                </a:lnTo>
                <a:lnTo>
                  <a:pt x="1473" y="5332"/>
                </a:lnTo>
                <a:lnTo>
                  <a:pt x="1052" y="6123"/>
                </a:lnTo>
                <a:lnTo>
                  <a:pt x="702" y="6939"/>
                </a:lnTo>
                <a:lnTo>
                  <a:pt x="421" y="7776"/>
                </a:lnTo>
                <a:lnTo>
                  <a:pt x="210" y="8628"/>
                </a:lnTo>
                <a:lnTo>
                  <a:pt x="70" y="9492"/>
                </a:lnTo>
                <a:lnTo>
                  <a:pt x="0" y="10363"/>
                </a:lnTo>
                <a:lnTo>
                  <a:pt x="0" y="11237"/>
                </a:lnTo>
                <a:lnTo>
                  <a:pt x="70" y="12108"/>
                </a:lnTo>
                <a:lnTo>
                  <a:pt x="210" y="12972"/>
                </a:lnTo>
                <a:lnTo>
                  <a:pt x="421" y="13825"/>
                </a:lnTo>
                <a:lnTo>
                  <a:pt x="702" y="14661"/>
                </a:lnTo>
                <a:lnTo>
                  <a:pt x="1052" y="15477"/>
                </a:lnTo>
                <a:lnTo>
                  <a:pt x="1473" y="16268"/>
                </a:lnTo>
                <a:lnTo>
                  <a:pt x="1965" y="17029"/>
                </a:lnTo>
                <a:lnTo>
                  <a:pt x="2526" y="17755"/>
                </a:lnTo>
                <a:lnTo>
                  <a:pt x="3157" y="18443"/>
                </a:lnTo>
                <a:lnTo>
                  <a:pt x="3845" y="19074"/>
                </a:lnTo>
                <a:lnTo>
                  <a:pt x="4571" y="19635"/>
                </a:lnTo>
                <a:lnTo>
                  <a:pt x="5332" y="20127"/>
                </a:lnTo>
                <a:lnTo>
                  <a:pt x="6123" y="20548"/>
                </a:lnTo>
                <a:lnTo>
                  <a:pt x="6939" y="20898"/>
                </a:lnTo>
                <a:lnTo>
                  <a:pt x="7775" y="21179"/>
                </a:lnTo>
                <a:lnTo>
                  <a:pt x="8628" y="21389"/>
                </a:lnTo>
                <a:lnTo>
                  <a:pt x="9492" y="21530"/>
                </a:lnTo>
                <a:lnTo>
                  <a:pt x="10363" y="21600"/>
                </a:lnTo>
                <a:lnTo>
                  <a:pt x="11237" y="21600"/>
                </a:lnTo>
                <a:lnTo>
                  <a:pt x="12108" y="21530"/>
                </a:lnTo>
                <a:lnTo>
                  <a:pt x="12972" y="21389"/>
                </a:lnTo>
                <a:lnTo>
                  <a:pt x="13824" y="21179"/>
                </a:lnTo>
                <a:lnTo>
                  <a:pt x="14661" y="20898"/>
                </a:lnTo>
                <a:lnTo>
                  <a:pt x="15477" y="20548"/>
                </a:lnTo>
                <a:lnTo>
                  <a:pt x="16268" y="20127"/>
                </a:lnTo>
                <a:lnTo>
                  <a:pt x="17029" y="19635"/>
                </a:lnTo>
                <a:lnTo>
                  <a:pt x="17755" y="19074"/>
                </a:lnTo>
                <a:lnTo>
                  <a:pt x="18442" y="18443"/>
                </a:lnTo>
                <a:lnTo>
                  <a:pt x="19074" y="17755"/>
                </a:lnTo>
                <a:lnTo>
                  <a:pt x="19635" y="17029"/>
                </a:lnTo>
                <a:lnTo>
                  <a:pt x="20127" y="16268"/>
                </a:lnTo>
                <a:lnTo>
                  <a:pt x="20547" y="15477"/>
                </a:lnTo>
                <a:lnTo>
                  <a:pt x="20898" y="14661"/>
                </a:lnTo>
                <a:lnTo>
                  <a:pt x="21179" y="13825"/>
                </a:lnTo>
                <a:lnTo>
                  <a:pt x="21389" y="12972"/>
                </a:lnTo>
                <a:lnTo>
                  <a:pt x="21530" y="12108"/>
                </a:lnTo>
                <a:lnTo>
                  <a:pt x="21600" y="11237"/>
                </a:lnTo>
                <a:lnTo>
                  <a:pt x="21600" y="10363"/>
                </a:lnTo>
                <a:lnTo>
                  <a:pt x="21530" y="9492"/>
                </a:lnTo>
                <a:lnTo>
                  <a:pt x="21389" y="8628"/>
                </a:lnTo>
                <a:lnTo>
                  <a:pt x="21179" y="7776"/>
                </a:lnTo>
                <a:lnTo>
                  <a:pt x="20898" y="6939"/>
                </a:lnTo>
                <a:lnTo>
                  <a:pt x="20547" y="6123"/>
                </a:lnTo>
                <a:lnTo>
                  <a:pt x="20127" y="5332"/>
                </a:lnTo>
                <a:lnTo>
                  <a:pt x="19635" y="4571"/>
                </a:lnTo>
                <a:lnTo>
                  <a:pt x="19074" y="3845"/>
                </a:lnTo>
                <a:lnTo>
                  <a:pt x="18442" y="3158"/>
                </a:lnTo>
                <a:lnTo>
                  <a:pt x="17755" y="2526"/>
                </a:lnTo>
                <a:lnTo>
                  <a:pt x="17029" y="1965"/>
                </a:lnTo>
                <a:lnTo>
                  <a:pt x="16268" y="1474"/>
                </a:lnTo>
                <a:lnTo>
                  <a:pt x="15477" y="1053"/>
                </a:lnTo>
                <a:lnTo>
                  <a:pt x="14661" y="702"/>
                </a:lnTo>
                <a:lnTo>
                  <a:pt x="13824" y="421"/>
                </a:lnTo>
                <a:lnTo>
                  <a:pt x="12972" y="210"/>
                </a:lnTo>
                <a:lnTo>
                  <a:pt x="12108" y="70"/>
                </a:lnTo>
                <a:lnTo>
                  <a:pt x="11237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63" name="Прямоугольник"/>
          <p:cNvSpPr/>
          <p:nvPr/>
        </p:nvSpPr>
        <p:spPr>
          <a:xfrm>
            <a:off x="673098" y="711150"/>
            <a:ext cx="361953" cy="266683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64" name="Прямоугольник"/>
          <p:cNvSpPr/>
          <p:nvPr/>
        </p:nvSpPr>
        <p:spPr>
          <a:xfrm>
            <a:off x="444500" y="6247960"/>
            <a:ext cx="946150" cy="298432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65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990877" y="663375"/>
            <a:ext cx="10210246" cy="36856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300">
                <a:solidFill>
                  <a:srgbClr val="40A2D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6" name="Уровень текста 1…"/>
          <p:cNvSpPr>
            <a:spLocks noGrp="1" noEditPoints="1"/>
          </p:cNvSpPr>
          <p:nvPr>
            <p:ph type="body" sz="quarter" idx="1"/>
          </p:nvPr>
        </p:nvSpPr>
        <p:spPr>
          <a:xfrm>
            <a:off x="609600" y="1577338"/>
            <a:ext cx="5303521" cy="3770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  <a:defRPr sz="2400">
                <a:solidFill>
                  <a:srgbClr val="373B4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7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Группа"/>
          <p:cNvGrpSpPr/>
          <p:nvPr/>
        </p:nvGrpSpPr>
        <p:grpSpPr>
          <a:xfrm>
            <a:off x="-1" y="3794"/>
            <a:ext cx="5013033" cy="5008345"/>
            <a:chOff x="0" y="-1"/>
            <a:chExt cx="5013031" cy="5008343"/>
          </a:xfrm>
        </p:grpSpPr>
        <p:sp>
          <p:nvSpPr>
            <p:cNvPr id="374" name="Фигура"/>
            <p:cNvSpPr/>
            <p:nvPr/>
          </p:nvSpPr>
          <p:spPr>
            <a:xfrm>
              <a:off x="585382" y="4995640"/>
              <a:ext cx="512189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9" y="21600"/>
                  </a:lnTo>
                  <a:lnTo>
                    <a:pt x="20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75" name="Фигура"/>
            <p:cNvSpPr/>
            <p:nvPr/>
          </p:nvSpPr>
          <p:spPr>
            <a:xfrm>
              <a:off x="457578" y="4987938"/>
              <a:ext cx="767797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898" y="21600"/>
                  </a:lnTo>
                  <a:lnTo>
                    <a:pt x="2070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76" name="Фигура"/>
            <p:cNvSpPr/>
            <p:nvPr/>
          </p:nvSpPr>
          <p:spPr>
            <a:xfrm>
              <a:off x="393779" y="4980236"/>
              <a:ext cx="895394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769" y="21600"/>
                  </a:lnTo>
                  <a:lnTo>
                    <a:pt x="2083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77" name="Фигура"/>
            <p:cNvSpPr/>
            <p:nvPr/>
          </p:nvSpPr>
          <p:spPr>
            <a:xfrm>
              <a:off x="330066" y="4972536"/>
              <a:ext cx="1022821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673" y="21600"/>
                  </a:lnTo>
                  <a:lnTo>
                    <a:pt x="2092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78" name="Фигура"/>
            <p:cNvSpPr/>
            <p:nvPr/>
          </p:nvSpPr>
          <p:spPr>
            <a:xfrm>
              <a:off x="266450" y="4964834"/>
              <a:ext cx="1150053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97" y="21600"/>
                  </a:lnTo>
                  <a:lnTo>
                    <a:pt x="210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79" name="Фигура"/>
            <p:cNvSpPr/>
            <p:nvPr/>
          </p:nvSpPr>
          <p:spPr>
            <a:xfrm>
              <a:off x="202942" y="4957133"/>
              <a:ext cx="1277068" cy="1270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537" y="21600"/>
                  </a:lnTo>
                  <a:lnTo>
                    <a:pt x="210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80" name="Фигура"/>
            <p:cNvSpPr/>
            <p:nvPr/>
          </p:nvSpPr>
          <p:spPr>
            <a:xfrm>
              <a:off x="76304" y="4936528"/>
              <a:ext cx="1530343" cy="23107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340" y="21600"/>
                  </a:lnTo>
                  <a:lnTo>
                    <a:pt x="2026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81" name="Фигура"/>
            <p:cNvSpPr/>
            <p:nvPr/>
          </p:nvSpPr>
          <p:spPr>
            <a:xfrm>
              <a:off x="-1" y="-2"/>
              <a:ext cx="5013033" cy="4936534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235" y="0"/>
                  </a:moveTo>
                  <a:lnTo>
                    <a:pt x="0" y="0"/>
                  </a:lnTo>
                  <a:lnTo>
                    <a:pt x="0" y="21533"/>
                  </a:lnTo>
                  <a:lnTo>
                    <a:pt x="57" y="21566"/>
                  </a:lnTo>
                  <a:lnTo>
                    <a:pt x="193" y="21600"/>
                  </a:lnTo>
                  <a:lnTo>
                    <a:pt x="7059" y="21600"/>
                  </a:lnTo>
                  <a:lnTo>
                    <a:pt x="8810" y="21162"/>
                  </a:lnTo>
                  <a:lnTo>
                    <a:pt x="8943" y="21095"/>
                  </a:lnTo>
                  <a:lnTo>
                    <a:pt x="9341" y="20993"/>
                  </a:lnTo>
                  <a:lnTo>
                    <a:pt x="9473" y="20926"/>
                  </a:lnTo>
                  <a:lnTo>
                    <a:pt x="9605" y="20892"/>
                  </a:lnTo>
                  <a:lnTo>
                    <a:pt x="9736" y="20825"/>
                  </a:lnTo>
                  <a:lnTo>
                    <a:pt x="9868" y="20791"/>
                  </a:lnTo>
                  <a:lnTo>
                    <a:pt x="9999" y="20724"/>
                  </a:lnTo>
                  <a:lnTo>
                    <a:pt x="10129" y="20690"/>
                  </a:lnTo>
                  <a:lnTo>
                    <a:pt x="10259" y="20623"/>
                  </a:lnTo>
                  <a:lnTo>
                    <a:pt x="10389" y="20589"/>
                  </a:lnTo>
                  <a:lnTo>
                    <a:pt x="10519" y="20522"/>
                  </a:lnTo>
                  <a:lnTo>
                    <a:pt x="10648" y="20488"/>
                  </a:lnTo>
                  <a:lnTo>
                    <a:pt x="10906" y="20353"/>
                  </a:lnTo>
                  <a:lnTo>
                    <a:pt x="11034" y="20320"/>
                  </a:lnTo>
                  <a:lnTo>
                    <a:pt x="11796" y="19915"/>
                  </a:lnTo>
                  <a:lnTo>
                    <a:pt x="11922" y="19881"/>
                  </a:lnTo>
                  <a:lnTo>
                    <a:pt x="12172" y="19747"/>
                  </a:lnTo>
                  <a:lnTo>
                    <a:pt x="12296" y="19646"/>
                  </a:lnTo>
                  <a:lnTo>
                    <a:pt x="13034" y="19241"/>
                  </a:lnTo>
                  <a:lnTo>
                    <a:pt x="13155" y="19140"/>
                  </a:lnTo>
                  <a:lnTo>
                    <a:pt x="13396" y="19005"/>
                  </a:lnTo>
                  <a:lnTo>
                    <a:pt x="13516" y="18904"/>
                  </a:lnTo>
                  <a:lnTo>
                    <a:pt x="13635" y="18837"/>
                  </a:lnTo>
                  <a:lnTo>
                    <a:pt x="13754" y="18736"/>
                  </a:lnTo>
                  <a:lnTo>
                    <a:pt x="13872" y="18668"/>
                  </a:lnTo>
                  <a:lnTo>
                    <a:pt x="13990" y="18567"/>
                  </a:lnTo>
                  <a:lnTo>
                    <a:pt x="14108" y="18500"/>
                  </a:lnTo>
                  <a:lnTo>
                    <a:pt x="14224" y="18399"/>
                  </a:lnTo>
                  <a:lnTo>
                    <a:pt x="14341" y="18331"/>
                  </a:lnTo>
                  <a:lnTo>
                    <a:pt x="14456" y="18230"/>
                  </a:lnTo>
                  <a:lnTo>
                    <a:pt x="14572" y="18163"/>
                  </a:lnTo>
                  <a:lnTo>
                    <a:pt x="14914" y="17860"/>
                  </a:lnTo>
                  <a:lnTo>
                    <a:pt x="15027" y="17792"/>
                  </a:lnTo>
                  <a:lnTo>
                    <a:pt x="15473" y="17388"/>
                  </a:lnTo>
                  <a:lnTo>
                    <a:pt x="15801" y="17085"/>
                  </a:lnTo>
                  <a:lnTo>
                    <a:pt x="16124" y="16781"/>
                  </a:lnTo>
                  <a:lnTo>
                    <a:pt x="16335" y="16579"/>
                  </a:lnTo>
                  <a:lnTo>
                    <a:pt x="16440" y="16478"/>
                  </a:lnTo>
                  <a:lnTo>
                    <a:pt x="16544" y="16343"/>
                  </a:lnTo>
                  <a:lnTo>
                    <a:pt x="16647" y="16242"/>
                  </a:lnTo>
                  <a:lnTo>
                    <a:pt x="16849" y="16040"/>
                  </a:lnTo>
                  <a:lnTo>
                    <a:pt x="16948" y="15905"/>
                  </a:lnTo>
                  <a:lnTo>
                    <a:pt x="17047" y="15804"/>
                  </a:lnTo>
                  <a:lnTo>
                    <a:pt x="17144" y="15703"/>
                  </a:lnTo>
                  <a:lnTo>
                    <a:pt x="17240" y="15602"/>
                  </a:lnTo>
                  <a:lnTo>
                    <a:pt x="17336" y="15467"/>
                  </a:lnTo>
                  <a:lnTo>
                    <a:pt x="17430" y="15366"/>
                  </a:lnTo>
                  <a:lnTo>
                    <a:pt x="17523" y="15231"/>
                  </a:lnTo>
                  <a:lnTo>
                    <a:pt x="17615" y="15130"/>
                  </a:lnTo>
                  <a:lnTo>
                    <a:pt x="17706" y="15029"/>
                  </a:lnTo>
                  <a:lnTo>
                    <a:pt x="17796" y="14894"/>
                  </a:lnTo>
                  <a:lnTo>
                    <a:pt x="17885" y="14793"/>
                  </a:lnTo>
                  <a:lnTo>
                    <a:pt x="17973" y="14658"/>
                  </a:lnTo>
                  <a:lnTo>
                    <a:pt x="18060" y="14557"/>
                  </a:lnTo>
                  <a:lnTo>
                    <a:pt x="18146" y="14422"/>
                  </a:lnTo>
                  <a:lnTo>
                    <a:pt x="18231" y="14321"/>
                  </a:lnTo>
                  <a:lnTo>
                    <a:pt x="18314" y="14187"/>
                  </a:lnTo>
                  <a:lnTo>
                    <a:pt x="18397" y="14085"/>
                  </a:lnTo>
                  <a:lnTo>
                    <a:pt x="18479" y="13951"/>
                  </a:lnTo>
                  <a:lnTo>
                    <a:pt x="18559" y="13816"/>
                  </a:lnTo>
                  <a:lnTo>
                    <a:pt x="18639" y="13715"/>
                  </a:lnTo>
                  <a:lnTo>
                    <a:pt x="18717" y="13580"/>
                  </a:lnTo>
                  <a:lnTo>
                    <a:pt x="18795" y="13479"/>
                  </a:lnTo>
                  <a:lnTo>
                    <a:pt x="18871" y="13344"/>
                  </a:lnTo>
                  <a:lnTo>
                    <a:pt x="18946" y="13209"/>
                  </a:lnTo>
                  <a:lnTo>
                    <a:pt x="19020" y="13108"/>
                  </a:lnTo>
                  <a:lnTo>
                    <a:pt x="19094" y="12973"/>
                  </a:lnTo>
                  <a:lnTo>
                    <a:pt x="19166" y="12839"/>
                  </a:lnTo>
                  <a:lnTo>
                    <a:pt x="19237" y="12738"/>
                  </a:lnTo>
                  <a:lnTo>
                    <a:pt x="19307" y="12603"/>
                  </a:lnTo>
                  <a:lnTo>
                    <a:pt x="19376" y="12468"/>
                  </a:lnTo>
                  <a:lnTo>
                    <a:pt x="19444" y="12333"/>
                  </a:lnTo>
                  <a:lnTo>
                    <a:pt x="19511" y="12232"/>
                  </a:lnTo>
                  <a:lnTo>
                    <a:pt x="19576" y="12097"/>
                  </a:lnTo>
                  <a:lnTo>
                    <a:pt x="19641" y="11963"/>
                  </a:lnTo>
                  <a:lnTo>
                    <a:pt x="19705" y="11828"/>
                  </a:lnTo>
                  <a:lnTo>
                    <a:pt x="19767" y="11693"/>
                  </a:lnTo>
                  <a:lnTo>
                    <a:pt x="19829" y="11592"/>
                  </a:lnTo>
                  <a:lnTo>
                    <a:pt x="19890" y="11457"/>
                  </a:lnTo>
                  <a:lnTo>
                    <a:pt x="19949" y="11322"/>
                  </a:lnTo>
                  <a:lnTo>
                    <a:pt x="20007" y="11188"/>
                  </a:lnTo>
                  <a:lnTo>
                    <a:pt x="20065" y="11053"/>
                  </a:lnTo>
                  <a:lnTo>
                    <a:pt x="20121" y="10918"/>
                  </a:lnTo>
                  <a:lnTo>
                    <a:pt x="20176" y="10783"/>
                  </a:lnTo>
                  <a:lnTo>
                    <a:pt x="20231" y="10682"/>
                  </a:lnTo>
                  <a:lnTo>
                    <a:pt x="20284" y="10547"/>
                  </a:lnTo>
                  <a:lnTo>
                    <a:pt x="20336" y="10412"/>
                  </a:lnTo>
                  <a:lnTo>
                    <a:pt x="20387" y="10278"/>
                  </a:lnTo>
                  <a:lnTo>
                    <a:pt x="20437" y="10143"/>
                  </a:lnTo>
                  <a:lnTo>
                    <a:pt x="20486" y="10008"/>
                  </a:lnTo>
                  <a:lnTo>
                    <a:pt x="20534" y="9873"/>
                  </a:lnTo>
                  <a:lnTo>
                    <a:pt x="20581" y="9739"/>
                  </a:lnTo>
                  <a:lnTo>
                    <a:pt x="20627" y="9604"/>
                  </a:lnTo>
                  <a:lnTo>
                    <a:pt x="20715" y="9334"/>
                  </a:lnTo>
                  <a:lnTo>
                    <a:pt x="20758" y="9199"/>
                  </a:lnTo>
                  <a:lnTo>
                    <a:pt x="20799" y="9065"/>
                  </a:lnTo>
                  <a:lnTo>
                    <a:pt x="20840" y="8930"/>
                  </a:lnTo>
                  <a:lnTo>
                    <a:pt x="20918" y="8660"/>
                  </a:lnTo>
                  <a:lnTo>
                    <a:pt x="20955" y="8525"/>
                  </a:lnTo>
                  <a:lnTo>
                    <a:pt x="20991" y="8391"/>
                  </a:lnTo>
                  <a:lnTo>
                    <a:pt x="21027" y="8256"/>
                  </a:lnTo>
                  <a:lnTo>
                    <a:pt x="21061" y="8121"/>
                  </a:lnTo>
                  <a:lnTo>
                    <a:pt x="21094" y="7986"/>
                  </a:lnTo>
                  <a:lnTo>
                    <a:pt x="21126" y="7851"/>
                  </a:lnTo>
                  <a:lnTo>
                    <a:pt x="21157" y="7717"/>
                  </a:lnTo>
                  <a:lnTo>
                    <a:pt x="21187" y="7582"/>
                  </a:lnTo>
                  <a:lnTo>
                    <a:pt x="21216" y="7447"/>
                  </a:lnTo>
                  <a:lnTo>
                    <a:pt x="21244" y="7279"/>
                  </a:lnTo>
                  <a:lnTo>
                    <a:pt x="21271" y="7144"/>
                  </a:lnTo>
                  <a:lnTo>
                    <a:pt x="21297" y="7009"/>
                  </a:lnTo>
                  <a:lnTo>
                    <a:pt x="21322" y="6874"/>
                  </a:lnTo>
                  <a:lnTo>
                    <a:pt x="21345" y="6739"/>
                  </a:lnTo>
                  <a:lnTo>
                    <a:pt x="21368" y="6605"/>
                  </a:lnTo>
                  <a:lnTo>
                    <a:pt x="21410" y="6335"/>
                  </a:lnTo>
                  <a:lnTo>
                    <a:pt x="21429" y="6200"/>
                  </a:lnTo>
                  <a:lnTo>
                    <a:pt x="21448" y="6032"/>
                  </a:lnTo>
                  <a:lnTo>
                    <a:pt x="21482" y="5762"/>
                  </a:lnTo>
                  <a:lnTo>
                    <a:pt x="21497" y="5627"/>
                  </a:lnTo>
                  <a:lnTo>
                    <a:pt x="21511" y="5493"/>
                  </a:lnTo>
                  <a:lnTo>
                    <a:pt x="21524" y="5358"/>
                  </a:lnTo>
                  <a:lnTo>
                    <a:pt x="21536" y="5223"/>
                  </a:lnTo>
                  <a:lnTo>
                    <a:pt x="21547" y="5055"/>
                  </a:lnTo>
                  <a:lnTo>
                    <a:pt x="21557" y="4920"/>
                  </a:lnTo>
                  <a:lnTo>
                    <a:pt x="21566" y="4785"/>
                  </a:lnTo>
                  <a:lnTo>
                    <a:pt x="21574" y="4650"/>
                  </a:lnTo>
                  <a:lnTo>
                    <a:pt x="21581" y="4515"/>
                  </a:lnTo>
                  <a:lnTo>
                    <a:pt x="21587" y="4381"/>
                  </a:lnTo>
                  <a:lnTo>
                    <a:pt x="21592" y="4212"/>
                  </a:lnTo>
                  <a:lnTo>
                    <a:pt x="21595" y="4077"/>
                  </a:lnTo>
                  <a:lnTo>
                    <a:pt x="21598" y="3943"/>
                  </a:lnTo>
                  <a:lnTo>
                    <a:pt x="21600" y="3673"/>
                  </a:lnTo>
                  <a:lnTo>
                    <a:pt x="21598" y="3403"/>
                  </a:lnTo>
                  <a:lnTo>
                    <a:pt x="21595" y="3235"/>
                  </a:lnTo>
                  <a:lnTo>
                    <a:pt x="21592" y="3100"/>
                  </a:lnTo>
                  <a:lnTo>
                    <a:pt x="21587" y="2965"/>
                  </a:lnTo>
                  <a:lnTo>
                    <a:pt x="21581" y="2831"/>
                  </a:lnTo>
                  <a:lnTo>
                    <a:pt x="21574" y="2696"/>
                  </a:lnTo>
                  <a:lnTo>
                    <a:pt x="21566" y="2561"/>
                  </a:lnTo>
                  <a:lnTo>
                    <a:pt x="21557" y="2393"/>
                  </a:lnTo>
                  <a:lnTo>
                    <a:pt x="21547" y="2258"/>
                  </a:lnTo>
                  <a:lnTo>
                    <a:pt x="21536" y="2123"/>
                  </a:lnTo>
                  <a:lnTo>
                    <a:pt x="21524" y="1988"/>
                  </a:lnTo>
                  <a:lnTo>
                    <a:pt x="21511" y="1853"/>
                  </a:lnTo>
                  <a:lnTo>
                    <a:pt x="21497" y="1719"/>
                  </a:lnTo>
                  <a:lnTo>
                    <a:pt x="21482" y="1584"/>
                  </a:lnTo>
                  <a:lnTo>
                    <a:pt x="21465" y="1415"/>
                  </a:lnTo>
                  <a:lnTo>
                    <a:pt x="21448" y="1280"/>
                  </a:lnTo>
                  <a:lnTo>
                    <a:pt x="21429" y="1146"/>
                  </a:lnTo>
                  <a:lnTo>
                    <a:pt x="21410" y="1011"/>
                  </a:lnTo>
                  <a:lnTo>
                    <a:pt x="21368" y="741"/>
                  </a:lnTo>
                  <a:lnTo>
                    <a:pt x="21345" y="607"/>
                  </a:lnTo>
                  <a:lnTo>
                    <a:pt x="21322" y="472"/>
                  </a:lnTo>
                  <a:lnTo>
                    <a:pt x="21297" y="337"/>
                  </a:lnTo>
                  <a:lnTo>
                    <a:pt x="21271" y="168"/>
                  </a:lnTo>
                  <a:lnTo>
                    <a:pt x="21244" y="34"/>
                  </a:lnTo>
                  <a:lnTo>
                    <a:pt x="21235" y="0"/>
                  </a:lnTo>
                  <a:close/>
                </a:path>
              </a:pathLst>
            </a:custGeom>
            <a:solidFill>
              <a:srgbClr val="F5FC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anchor="t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</p:grpSp>
      <p:sp>
        <p:nvSpPr>
          <p:cNvPr id="383" name="Фигура"/>
          <p:cNvSpPr/>
          <p:nvPr/>
        </p:nvSpPr>
        <p:spPr>
          <a:xfrm>
            <a:off x="-2" y="-1"/>
            <a:ext cx="2599734" cy="258210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9819" y="0"/>
                </a:moveTo>
                <a:lnTo>
                  <a:pt x="0" y="0"/>
                </a:lnTo>
                <a:lnTo>
                  <a:pt x="0" y="19726"/>
                </a:lnTo>
                <a:lnTo>
                  <a:pt x="296" y="19890"/>
                </a:lnTo>
                <a:lnTo>
                  <a:pt x="502" y="19999"/>
                </a:lnTo>
                <a:lnTo>
                  <a:pt x="710" y="20104"/>
                </a:lnTo>
                <a:lnTo>
                  <a:pt x="919" y="20205"/>
                </a:lnTo>
                <a:lnTo>
                  <a:pt x="1129" y="20303"/>
                </a:lnTo>
                <a:lnTo>
                  <a:pt x="1340" y="20397"/>
                </a:lnTo>
                <a:lnTo>
                  <a:pt x="1552" y="20488"/>
                </a:lnTo>
                <a:lnTo>
                  <a:pt x="1766" y="20575"/>
                </a:lnTo>
                <a:lnTo>
                  <a:pt x="1981" y="20659"/>
                </a:lnTo>
                <a:lnTo>
                  <a:pt x="2196" y="20739"/>
                </a:lnTo>
                <a:lnTo>
                  <a:pt x="2413" y="20815"/>
                </a:lnTo>
                <a:lnTo>
                  <a:pt x="2631" y="20888"/>
                </a:lnTo>
                <a:lnTo>
                  <a:pt x="2849" y="20958"/>
                </a:lnTo>
                <a:lnTo>
                  <a:pt x="3068" y="21023"/>
                </a:lnTo>
                <a:lnTo>
                  <a:pt x="3289" y="21086"/>
                </a:lnTo>
                <a:lnTo>
                  <a:pt x="3509" y="21144"/>
                </a:lnTo>
                <a:lnTo>
                  <a:pt x="3731" y="21200"/>
                </a:lnTo>
                <a:lnTo>
                  <a:pt x="3953" y="21251"/>
                </a:lnTo>
                <a:lnTo>
                  <a:pt x="4176" y="21299"/>
                </a:lnTo>
                <a:lnTo>
                  <a:pt x="4400" y="21344"/>
                </a:lnTo>
                <a:lnTo>
                  <a:pt x="4624" y="21385"/>
                </a:lnTo>
                <a:lnTo>
                  <a:pt x="4848" y="21422"/>
                </a:lnTo>
                <a:lnTo>
                  <a:pt x="5073" y="21456"/>
                </a:lnTo>
                <a:lnTo>
                  <a:pt x="5299" y="21486"/>
                </a:lnTo>
                <a:lnTo>
                  <a:pt x="5525" y="21513"/>
                </a:lnTo>
                <a:lnTo>
                  <a:pt x="5751" y="21536"/>
                </a:lnTo>
                <a:lnTo>
                  <a:pt x="5977" y="21556"/>
                </a:lnTo>
                <a:lnTo>
                  <a:pt x="6204" y="21572"/>
                </a:lnTo>
                <a:lnTo>
                  <a:pt x="6430" y="21584"/>
                </a:lnTo>
                <a:lnTo>
                  <a:pt x="6657" y="21593"/>
                </a:lnTo>
                <a:lnTo>
                  <a:pt x="6884" y="21598"/>
                </a:lnTo>
                <a:lnTo>
                  <a:pt x="7111" y="21600"/>
                </a:lnTo>
                <a:lnTo>
                  <a:pt x="7338" y="21598"/>
                </a:lnTo>
                <a:lnTo>
                  <a:pt x="7565" y="21593"/>
                </a:lnTo>
                <a:lnTo>
                  <a:pt x="7792" y="21584"/>
                </a:lnTo>
                <a:lnTo>
                  <a:pt x="8019" y="21572"/>
                </a:lnTo>
                <a:lnTo>
                  <a:pt x="8245" y="21556"/>
                </a:lnTo>
                <a:lnTo>
                  <a:pt x="8472" y="21536"/>
                </a:lnTo>
                <a:lnTo>
                  <a:pt x="8698" y="21513"/>
                </a:lnTo>
                <a:lnTo>
                  <a:pt x="8924" y="21486"/>
                </a:lnTo>
                <a:lnTo>
                  <a:pt x="9149" y="21456"/>
                </a:lnTo>
                <a:lnTo>
                  <a:pt x="9374" y="21422"/>
                </a:lnTo>
                <a:lnTo>
                  <a:pt x="9598" y="21385"/>
                </a:lnTo>
                <a:lnTo>
                  <a:pt x="9823" y="21344"/>
                </a:lnTo>
                <a:lnTo>
                  <a:pt x="10046" y="21299"/>
                </a:lnTo>
                <a:lnTo>
                  <a:pt x="10269" y="21251"/>
                </a:lnTo>
                <a:lnTo>
                  <a:pt x="10491" y="21200"/>
                </a:lnTo>
                <a:lnTo>
                  <a:pt x="10713" y="21144"/>
                </a:lnTo>
                <a:lnTo>
                  <a:pt x="10934" y="21086"/>
                </a:lnTo>
                <a:lnTo>
                  <a:pt x="11154" y="21023"/>
                </a:lnTo>
                <a:lnTo>
                  <a:pt x="11373" y="20958"/>
                </a:lnTo>
                <a:lnTo>
                  <a:pt x="11592" y="20888"/>
                </a:lnTo>
                <a:lnTo>
                  <a:pt x="11809" y="20815"/>
                </a:lnTo>
                <a:lnTo>
                  <a:pt x="12026" y="20739"/>
                </a:lnTo>
                <a:lnTo>
                  <a:pt x="12242" y="20659"/>
                </a:lnTo>
                <a:lnTo>
                  <a:pt x="12456" y="20575"/>
                </a:lnTo>
                <a:lnTo>
                  <a:pt x="12670" y="20488"/>
                </a:lnTo>
                <a:lnTo>
                  <a:pt x="12882" y="20397"/>
                </a:lnTo>
                <a:lnTo>
                  <a:pt x="13094" y="20303"/>
                </a:lnTo>
                <a:lnTo>
                  <a:pt x="13304" y="20205"/>
                </a:lnTo>
                <a:lnTo>
                  <a:pt x="13513" y="20104"/>
                </a:lnTo>
                <a:lnTo>
                  <a:pt x="13720" y="19999"/>
                </a:lnTo>
                <a:lnTo>
                  <a:pt x="13926" y="19890"/>
                </a:lnTo>
                <a:lnTo>
                  <a:pt x="14131" y="19778"/>
                </a:lnTo>
                <a:lnTo>
                  <a:pt x="14334" y="19662"/>
                </a:lnTo>
                <a:lnTo>
                  <a:pt x="14536" y="19543"/>
                </a:lnTo>
                <a:lnTo>
                  <a:pt x="14737" y="19420"/>
                </a:lnTo>
                <a:lnTo>
                  <a:pt x="14935" y="19294"/>
                </a:lnTo>
                <a:lnTo>
                  <a:pt x="15133" y="19164"/>
                </a:lnTo>
                <a:lnTo>
                  <a:pt x="15328" y="19031"/>
                </a:lnTo>
                <a:lnTo>
                  <a:pt x="15522" y="18894"/>
                </a:lnTo>
                <a:lnTo>
                  <a:pt x="15714" y="18753"/>
                </a:lnTo>
                <a:lnTo>
                  <a:pt x="15904" y="18609"/>
                </a:lnTo>
                <a:lnTo>
                  <a:pt x="16093" y="18461"/>
                </a:lnTo>
                <a:lnTo>
                  <a:pt x="16279" y="18310"/>
                </a:lnTo>
                <a:lnTo>
                  <a:pt x="16464" y="18155"/>
                </a:lnTo>
                <a:lnTo>
                  <a:pt x="16646" y="17997"/>
                </a:lnTo>
                <a:lnTo>
                  <a:pt x="16827" y="17835"/>
                </a:lnTo>
                <a:lnTo>
                  <a:pt x="17006" y="17669"/>
                </a:lnTo>
                <a:lnTo>
                  <a:pt x="17182" y="17500"/>
                </a:lnTo>
                <a:lnTo>
                  <a:pt x="17356" y="17328"/>
                </a:lnTo>
                <a:lnTo>
                  <a:pt x="17528" y="17152"/>
                </a:lnTo>
                <a:lnTo>
                  <a:pt x="17696" y="16975"/>
                </a:lnTo>
                <a:lnTo>
                  <a:pt x="17860" y="16795"/>
                </a:lnTo>
                <a:lnTo>
                  <a:pt x="18021" y="16613"/>
                </a:lnTo>
                <a:lnTo>
                  <a:pt x="18178" y="16429"/>
                </a:lnTo>
                <a:lnTo>
                  <a:pt x="18332" y="16243"/>
                </a:lnTo>
                <a:lnTo>
                  <a:pt x="18482" y="16055"/>
                </a:lnTo>
                <a:lnTo>
                  <a:pt x="18629" y="15866"/>
                </a:lnTo>
                <a:lnTo>
                  <a:pt x="18772" y="15674"/>
                </a:lnTo>
                <a:lnTo>
                  <a:pt x="18912" y="15481"/>
                </a:lnTo>
                <a:lnTo>
                  <a:pt x="19048" y="15286"/>
                </a:lnTo>
                <a:lnTo>
                  <a:pt x="19180" y="15089"/>
                </a:lnTo>
                <a:lnTo>
                  <a:pt x="19309" y="14890"/>
                </a:lnTo>
                <a:lnTo>
                  <a:pt x="19435" y="14690"/>
                </a:lnTo>
                <a:lnTo>
                  <a:pt x="19557" y="14489"/>
                </a:lnTo>
                <a:lnTo>
                  <a:pt x="19675" y="14285"/>
                </a:lnTo>
                <a:lnTo>
                  <a:pt x="19790" y="14081"/>
                </a:lnTo>
                <a:lnTo>
                  <a:pt x="19901" y="13874"/>
                </a:lnTo>
                <a:lnTo>
                  <a:pt x="20009" y="13667"/>
                </a:lnTo>
                <a:lnTo>
                  <a:pt x="20114" y="13458"/>
                </a:lnTo>
                <a:lnTo>
                  <a:pt x="20214" y="13248"/>
                </a:lnTo>
                <a:lnTo>
                  <a:pt x="20312" y="13036"/>
                </a:lnTo>
                <a:lnTo>
                  <a:pt x="20405" y="12824"/>
                </a:lnTo>
                <a:lnTo>
                  <a:pt x="20495" y="12610"/>
                </a:lnTo>
                <a:lnTo>
                  <a:pt x="20582" y="12395"/>
                </a:lnTo>
                <a:lnTo>
                  <a:pt x="20665" y="12179"/>
                </a:lnTo>
                <a:lnTo>
                  <a:pt x="20745" y="11961"/>
                </a:lnTo>
                <a:lnTo>
                  <a:pt x="20821" y="11743"/>
                </a:lnTo>
                <a:lnTo>
                  <a:pt x="20893" y="11524"/>
                </a:lnTo>
                <a:lnTo>
                  <a:pt x="20962" y="11304"/>
                </a:lnTo>
                <a:lnTo>
                  <a:pt x="21027" y="11083"/>
                </a:lnTo>
                <a:lnTo>
                  <a:pt x="21089" y="10862"/>
                </a:lnTo>
                <a:lnTo>
                  <a:pt x="21148" y="10639"/>
                </a:lnTo>
                <a:lnTo>
                  <a:pt x="21202" y="10416"/>
                </a:lnTo>
                <a:lnTo>
                  <a:pt x="21254" y="10192"/>
                </a:lnTo>
                <a:lnTo>
                  <a:pt x="21301" y="9968"/>
                </a:lnTo>
                <a:lnTo>
                  <a:pt x="21345" y="9743"/>
                </a:lnTo>
                <a:lnTo>
                  <a:pt x="21386" y="9517"/>
                </a:lnTo>
                <a:lnTo>
                  <a:pt x="21423" y="9291"/>
                </a:lnTo>
                <a:lnTo>
                  <a:pt x="21457" y="9065"/>
                </a:lnTo>
                <a:lnTo>
                  <a:pt x="21487" y="8838"/>
                </a:lnTo>
                <a:lnTo>
                  <a:pt x="21513" y="8611"/>
                </a:lnTo>
                <a:lnTo>
                  <a:pt x="21536" y="8383"/>
                </a:lnTo>
                <a:lnTo>
                  <a:pt x="21556" y="8155"/>
                </a:lnTo>
                <a:lnTo>
                  <a:pt x="21572" y="7927"/>
                </a:lnTo>
                <a:lnTo>
                  <a:pt x="21584" y="7699"/>
                </a:lnTo>
                <a:lnTo>
                  <a:pt x="21593" y="7470"/>
                </a:lnTo>
                <a:lnTo>
                  <a:pt x="21598" y="7242"/>
                </a:lnTo>
                <a:lnTo>
                  <a:pt x="21600" y="7013"/>
                </a:lnTo>
                <a:lnTo>
                  <a:pt x="21598" y="6785"/>
                </a:lnTo>
                <a:lnTo>
                  <a:pt x="21593" y="6556"/>
                </a:lnTo>
                <a:lnTo>
                  <a:pt x="21584" y="6328"/>
                </a:lnTo>
                <a:lnTo>
                  <a:pt x="21572" y="6100"/>
                </a:lnTo>
                <a:lnTo>
                  <a:pt x="21556" y="5871"/>
                </a:lnTo>
                <a:lnTo>
                  <a:pt x="21536" y="5644"/>
                </a:lnTo>
                <a:lnTo>
                  <a:pt x="21513" y="5416"/>
                </a:lnTo>
                <a:lnTo>
                  <a:pt x="21487" y="5189"/>
                </a:lnTo>
                <a:lnTo>
                  <a:pt x="21457" y="4962"/>
                </a:lnTo>
                <a:lnTo>
                  <a:pt x="21423" y="4735"/>
                </a:lnTo>
                <a:lnTo>
                  <a:pt x="21386" y="4509"/>
                </a:lnTo>
                <a:lnTo>
                  <a:pt x="21345" y="4284"/>
                </a:lnTo>
                <a:lnTo>
                  <a:pt x="21301" y="4059"/>
                </a:lnTo>
                <a:lnTo>
                  <a:pt x="21254" y="3834"/>
                </a:lnTo>
                <a:lnTo>
                  <a:pt x="21202" y="3610"/>
                </a:lnTo>
                <a:lnTo>
                  <a:pt x="21148" y="3387"/>
                </a:lnTo>
                <a:lnTo>
                  <a:pt x="21089" y="3165"/>
                </a:lnTo>
                <a:lnTo>
                  <a:pt x="21027" y="2943"/>
                </a:lnTo>
                <a:lnTo>
                  <a:pt x="20962" y="2722"/>
                </a:lnTo>
                <a:lnTo>
                  <a:pt x="20893" y="2502"/>
                </a:lnTo>
                <a:lnTo>
                  <a:pt x="20821" y="2283"/>
                </a:lnTo>
                <a:lnTo>
                  <a:pt x="20745" y="2065"/>
                </a:lnTo>
                <a:lnTo>
                  <a:pt x="20665" y="1848"/>
                </a:lnTo>
                <a:lnTo>
                  <a:pt x="20582" y="1632"/>
                </a:lnTo>
                <a:lnTo>
                  <a:pt x="20495" y="1417"/>
                </a:lnTo>
                <a:lnTo>
                  <a:pt x="20405" y="1203"/>
                </a:lnTo>
                <a:lnTo>
                  <a:pt x="20312" y="990"/>
                </a:lnTo>
                <a:lnTo>
                  <a:pt x="20214" y="779"/>
                </a:lnTo>
                <a:lnTo>
                  <a:pt x="20114" y="569"/>
                </a:lnTo>
                <a:lnTo>
                  <a:pt x="20009" y="360"/>
                </a:lnTo>
                <a:lnTo>
                  <a:pt x="19901" y="152"/>
                </a:lnTo>
                <a:lnTo>
                  <a:pt x="19819" y="0"/>
                </a:lnTo>
                <a:close/>
              </a:path>
            </a:pathLst>
          </a:custGeom>
          <a:solidFill>
            <a:srgbClr val="E6F6FF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84" name="Фигура"/>
          <p:cNvSpPr/>
          <p:nvPr/>
        </p:nvSpPr>
        <p:spPr>
          <a:xfrm>
            <a:off x="508198" y="505119"/>
            <a:ext cx="666556" cy="666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237" y="0"/>
                </a:moveTo>
                <a:lnTo>
                  <a:pt x="10363" y="0"/>
                </a:lnTo>
                <a:lnTo>
                  <a:pt x="9492" y="70"/>
                </a:lnTo>
                <a:lnTo>
                  <a:pt x="8628" y="210"/>
                </a:lnTo>
                <a:lnTo>
                  <a:pt x="7775" y="421"/>
                </a:lnTo>
                <a:lnTo>
                  <a:pt x="6939" y="702"/>
                </a:lnTo>
                <a:lnTo>
                  <a:pt x="6123" y="1053"/>
                </a:lnTo>
                <a:lnTo>
                  <a:pt x="5332" y="1474"/>
                </a:lnTo>
                <a:lnTo>
                  <a:pt x="4571" y="1965"/>
                </a:lnTo>
                <a:lnTo>
                  <a:pt x="3845" y="2526"/>
                </a:lnTo>
                <a:lnTo>
                  <a:pt x="3157" y="3158"/>
                </a:lnTo>
                <a:lnTo>
                  <a:pt x="2526" y="3845"/>
                </a:lnTo>
                <a:lnTo>
                  <a:pt x="1965" y="4571"/>
                </a:lnTo>
                <a:lnTo>
                  <a:pt x="1473" y="5332"/>
                </a:lnTo>
                <a:lnTo>
                  <a:pt x="1052" y="6123"/>
                </a:lnTo>
                <a:lnTo>
                  <a:pt x="702" y="6939"/>
                </a:lnTo>
                <a:lnTo>
                  <a:pt x="421" y="7776"/>
                </a:lnTo>
                <a:lnTo>
                  <a:pt x="210" y="8628"/>
                </a:lnTo>
                <a:lnTo>
                  <a:pt x="70" y="9492"/>
                </a:lnTo>
                <a:lnTo>
                  <a:pt x="0" y="10363"/>
                </a:lnTo>
                <a:lnTo>
                  <a:pt x="0" y="11237"/>
                </a:lnTo>
                <a:lnTo>
                  <a:pt x="70" y="12108"/>
                </a:lnTo>
                <a:lnTo>
                  <a:pt x="210" y="12972"/>
                </a:lnTo>
                <a:lnTo>
                  <a:pt x="421" y="13825"/>
                </a:lnTo>
                <a:lnTo>
                  <a:pt x="702" y="14661"/>
                </a:lnTo>
                <a:lnTo>
                  <a:pt x="1052" y="15477"/>
                </a:lnTo>
                <a:lnTo>
                  <a:pt x="1473" y="16268"/>
                </a:lnTo>
                <a:lnTo>
                  <a:pt x="1965" y="17029"/>
                </a:lnTo>
                <a:lnTo>
                  <a:pt x="2526" y="17755"/>
                </a:lnTo>
                <a:lnTo>
                  <a:pt x="3157" y="18443"/>
                </a:lnTo>
                <a:lnTo>
                  <a:pt x="3845" y="19074"/>
                </a:lnTo>
                <a:lnTo>
                  <a:pt x="4571" y="19635"/>
                </a:lnTo>
                <a:lnTo>
                  <a:pt x="5332" y="20127"/>
                </a:lnTo>
                <a:lnTo>
                  <a:pt x="6123" y="20548"/>
                </a:lnTo>
                <a:lnTo>
                  <a:pt x="6939" y="20898"/>
                </a:lnTo>
                <a:lnTo>
                  <a:pt x="7775" y="21179"/>
                </a:lnTo>
                <a:lnTo>
                  <a:pt x="8628" y="21389"/>
                </a:lnTo>
                <a:lnTo>
                  <a:pt x="9492" y="21530"/>
                </a:lnTo>
                <a:lnTo>
                  <a:pt x="10363" y="21600"/>
                </a:lnTo>
                <a:lnTo>
                  <a:pt x="11237" y="21600"/>
                </a:lnTo>
                <a:lnTo>
                  <a:pt x="12108" y="21530"/>
                </a:lnTo>
                <a:lnTo>
                  <a:pt x="12972" y="21389"/>
                </a:lnTo>
                <a:lnTo>
                  <a:pt x="13824" y="21179"/>
                </a:lnTo>
                <a:lnTo>
                  <a:pt x="14661" y="20898"/>
                </a:lnTo>
                <a:lnTo>
                  <a:pt x="15477" y="20548"/>
                </a:lnTo>
                <a:lnTo>
                  <a:pt x="16268" y="20127"/>
                </a:lnTo>
                <a:lnTo>
                  <a:pt x="17029" y="19635"/>
                </a:lnTo>
                <a:lnTo>
                  <a:pt x="17755" y="19074"/>
                </a:lnTo>
                <a:lnTo>
                  <a:pt x="18442" y="18443"/>
                </a:lnTo>
                <a:lnTo>
                  <a:pt x="19074" y="17755"/>
                </a:lnTo>
                <a:lnTo>
                  <a:pt x="19635" y="17029"/>
                </a:lnTo>
                <a:lnTo>
                  <a:pt x="20127" y="16268"/>
                </a:lnTo>
                <a:lnTo>
                  <a:pt x="20547" y="15477"/>
                </a:lnTo>
                <a:lnTo>
                  <a:pt x="20898" y="14661"/>
                </a:lnTo>
                <a:lnTo>
                  <a:pt x="21179" y="13825"/>
                </a:lnTo>
                <a:lnTo>
                  <a:pt x="21389" y="12972"/>
                </a:lnTo>
                <a:lnTo>
                  <a:pt x="21530" y="12108"/>
                </a:lnTo>
                <a:lnTo>
                  <a:pt x="21600" y="11237"/>
                </a:lnTo>
                <a:lnTo>
                  <a:pt x="21600" y="10363"/>
                </a:lnTo>
                <a:lnTo>
                  <a:pt x="21530" y="9492"/>
                </a:lnTo>
                <a:lnTo>
                  <a:pt x="21389" y="8628"/>
                </a:lnTo>
                <a:lnTo>
                  <a:pt x="21179" y="7776"/>
                </a:lnTo>
                <a:lnTo>
                  <a:pt x="20898" y="6939"/>
                </a:lnTo>
                <a:lnTo>
                  <a:pt x="20547" y="6123"/>
                </a:lnTo>
                <a:lnTo>
                  <a:pt x="20127" y="5332"/>
                </a:lnTo>
                <a:lnTo>
                  <a:pt x="19635" y="4571"/>
                </a:lnTo>
                <a:lnTo>
                  <a:pt x="19074" y="3845"/>
                </a:lnTo>
                <a:lnTo>
                  <a:pt x="18442" y="3158"/>
                </a:lnTo>
                <a:lnTo>
                  <a:pt x="17755" y="2526"/>
                </a:lnTo>
                <a:lnTo>
                  <a:pt x="17029" y="1965"/>
                </a:lnTo>
                <a:lnTo>
                  <a:pt x="16268" y="1474"/>
                </a:lnTo>
                <a:lnTo>
                  <a:pt x="15477" y="1053"/>
                </a:lnTo>
                <a:lnTo>
                  <a:pt x="14661" y="702"/>
                </a:lnTo>
                <a:lnTo>
                  <a:pt x="13824" y="421"/>
                </a:lnTo>
                <a:lnTo>
                  <a:pt x="12972" y="210"/>
                </a:lnTo>
                <a:lnTo>
                  <a:pt x="12108" y="70"/>
                </a:lnTo>
                <a:lnTo>
                  <a:pt x="11237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85" name="Прямоугольник"/>
          <p:cNvSpPr/>
          <p:nvPr/>
        </p:nvSpPr>
        <p:spPr>
          <a:xfrm>
            <a:off x="673098" y="711150"/>
            <a:ext cx="361953" cy="266683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86" name="Прямоугольник"/>
          <p:cNvSpPr/>
          <p:nvPr/>
        </p:nvSpPr>
        <p:spPr>
          <a:xfrm>
            <a:off x="444500" y="6247960"/>
            <a:ext cx="946150" cy="298432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87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990877" y="663375"/>
            <a:ext cx="10210246" cy="36856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300">
                <a:solidFill>
                  <a:srgbClr val="40A2D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8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Прямоугольник"/>
          <p:cNvSpPr/>
          <p:nvPr/>
        </p:nvSpPr>
        <p:spPr>
          <a:xfrm>
            <a:off x="0" y="0"/>
            <a:ext cx="12192000" cy="6857518"/>
          </a:xfrm>
          <a:prstGeom prst="rect">
            <a:avLst/>
          </a:prstGeom>
          <a:solidFill>
            <a:srgbClr val="1D9BD5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96" name="Фигура"/>
          <p:cNvSpPr/>
          <p:nvPr/>
        </p:nvSpPr>
        <p:spPr>
          <a:xfrm>
            <a:off x="-3" y="-2"/>
            <a:ext cx="4186408" cy="68575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3500" y="0"/>
                </a:moveTo>
                <a:lnTo>
                  <a:pt x="0" y="0"/>
                </a:lnTo>
                <a:lnTo>
                  <a:pt x="0" y="21600"/>
                </a:lnTo>
                <a:lnTo>
                  <a:pt x="13500" y="21600"/>
                </a:lnTo>
                <a:lnTo>
                  <a:pt x="13634" y="21529"/>
                </a:lnTo>
                <a:lnTo>
                  <a:pt x="13777" y="21451"/>
                </a:lnTo>
                <a:lnTo>
                  <a:pt x="13919" y="21373"/>
                </a:lnTo>
                <a:lnTo>
                  <a:pt x="14061" y="21294"/>
                </a:lnTo>
                <a:lnTo>
                  <a:pt x="14341" y="21134"/>
                </a:lnTo>
                <a:lnTo>
                  <a:pt x="14480" y="21052"/>
                </a:lnTo>
                <a:lnTo>
                  <a:pt x="14618" y="20970"/>
                </a:lnTo>
                <a:lnTo>
                  <a:pt x="14756" y="20887"/>
                </a:lnTo>
                <a:lnTo>
                  <a:pt x="14892" y="20803"/>
                </a:lnTo>
                <a:lnTo>
                  <a:pt x="15027" y="20719"/>
                </a:lnTo>
                <a:lnTo>
                  <a:pt x="15160" y="20634"/>
                </a:lnTo>
                <a:lnTo>
                  <a:pt x="15292" y="20548"/>
                </a:lnTo>
                <a:lnTo>
                  <a:pt x="15423" y="20463"/>
                </a:lnTo>
                <a:lnTo>
                  <a:pt x="15552" y="20376"/>
                </a:lnTo>
                <a:lnTo>
                  <a:pt x="15680" y="20289"/>
                </a:lnTo>
                <a:lnTo>
                  <a:pt x="15807" y="20202"/>
                </a:lnTo>
                <a:lnTo>
                  <a:pt x="15932" y="20114"/>
                </a:lnTo>
                <a:lnTo>
                  <a:pt x="16056" y="20026"/>
                </a:lnTo>
                <a:lnTo>
                  <a:pt x="16179" y="19937"/>
                </a:lnTo>
                <a:lnTo>
                  <a:pt x="16300" y="19848"/>
                </a:lnTo>
                <a:lnTo>
                  <a:pt x="16419" y="19759"/>
                </a:lnTo>
                <a:lnTo>
                  <a:pt x="16538" y="19668"/>
                </a:lnTo>
                <a:lnTo>
                  <a:pt x="16655" y="19578"/>
                </a:lnTo>
                <a:lnTo>
                  <a:pt x="16771" y="19487"/>
                </a:lnTo>
                <a:lnTo>
                  <a:pt x="16885" y="19395"/>
                </a:lnTo>
                <a:lnTo>
                  <a:pt x="16998" y="19304"/>
                </a:lnTo>
                <a:lnTo>
                  <a:pt x="17109" y="19211"/>
                </a:lnTo>
                <a:lnTo>
                  <a:pt x="17220" y="19119"/>
                </a:lnTo>
                <a:lnTo>
                  <a:pt x="17328" y="19026"/>
                </a:lnTo>
                <a:lnTo>
                  <a:pt x="17436" y="18932"/>
                </a:lnTo>
                <a:lnTo>
                  <a:pt x="17542" y="18838"/>
                </a:lnTo>
                <a:lnTo>
                  <a:pt x="17647" y="18744"/>
                </a:lnTo>
                <a:lnTo>
                  <a:pt x="17750" y="18649"/>
                </a:lnTo>
                <a:lnTo>
                  <a:pt x="17852" y="18554"/>
                </a:lnTo>
                <a:lnTo>
                  <a:pt x="17953" y="18458"/>
                </a:lnTo>
                <a:lnTo>
                  <a:pt x="18052" y="18363"/>
                </a:lnTo>
                <a:lnTo>
                  <a:pt x="18150" y="18266"/>
                </a:lnTo>
                <a:lnTo>
                  <a:pt x="18246" y="18170"/>
                </a:lnTo>
                <a:lnTo>
                  <a:pt x="18341" y="18073"/>
                </a:lnTo>
                <a:lnTo>
                  <a:pt x="18435" y="17975"/>
                </a:lnTo>
                <a:lnTo>
                  <a:pt x="18528" y="17878"/>
                </a:lnTo>
                <a:lnTo>
                  <a:pt x="18619" y="17780"/>
                </a:lnTo>
                <a:lnTo>
                  <a:pt x="18708" y="17681"/>
                </a:lnTo>
                <a:lnTo>
                  <a:pt x="18797" y="17583"/>
                </a:lnTo>
                <a:lnTo>
                  <a:pt x="18883" y="17483"/>
                </a:lnTo>
                <a:lnTo>
                  <a:pt x="18969" y="17384"/>
                </a:lnTo>
                <a:lnTo>
                  <a:pt x="19053" y="17284"/>
                </a:lnTo>
                <a:lnTo>
                  <a:pt x="19136" y="17184"/>
                </a:lnTo>
                <a:lnTo>
                  <a:pt x="19217" y="17084"/>
                </a:lnTo>
                <a:lnTo>
                  <a:pt x="19298" y="16983"/>
                </a:lnTo>
                <a:lnTo>
                  <a:pt x="19454" y="16781"/>
                </a:lnTo>
                <a:lnTo>
                  <a:pt x="19530" y="16680"/>
                </a:lnTo>
                <a:lnTo>
                  <a:pt x="19604" y="16578"/>
                </a:lnTo>
                <a:lnTo>
                  <a:pt x="19677" y="16476"/>
                </a:lnTo>
                <a:lnTo>
                  <a:pt x="19749" y="16373"/>
                </a:lnTo>
                <a:lnTo>
                  <a:pt x="19820" y="16271"/>
                </a:lnTo>
                <a:lnTo>
                  <a:pt x="19889" y="16168"/>
                </a:lnTo>
                <a:lnTo>
                  <a:pt x="19957" y="16065"/>
                </a:lnTo>
                <a:lnTo>
                  <a:pt x="20023" y="15961"/>
                </a:lnTo>
                <a:lnTo>
                  <a:pt x="20088" y="15858"/>
                </a:lnTo>
                <a:lnTo>
                  <a:pt x="20152" y="15754"/>
                </a:lnTo>
                <a:lnTo>
                  <a:pt x="20214" y="15650"/>
                </a:lnTo>
                <a:lnTo>
                  <a:pt x="20275" y="15545"/>
                </a:lnTo>
                <a:lnTo>
                  <a:pt x="20334" y="15441"/>
                </a:lnTo>
                <a:lnTo>
                  <a:pt x="20393" y="15336"/>
                </a:lnTo>
                <a:lnTo>
                  <a:pt x="20449" y="15231"/>
                </a:lnTo>
                <a:lnTo>
                  <a:pt x="20505" y="15125"/>
                </a:lnTo>
                <a:lnTo>
                  <a:pt x="20559" y="15020"/>
                </a:lnTo>
                <a:lnTo>
                  <a:pt x="20612" y="14914"/>
                </a:lnTo>
                <a:lnTo>
                  <a:pt x="20663" y="14808"/>
                </a:lnTo>
                <a:lnTo>
                  <a:pt x="20713" y="14702"/>
                </a:lnTo>
                <a:lnTo>
                  <a:pt x="20762" y="14596"/>
                </a:lnTo>
                <a:lnTo>
                  <a:pt x="20809" y="14490"/>
                </a:lnTo>
                <a:lnTo>
                  <a:pt x="20855" y="14383"/>
                </a:lnTo>
                <a:lnTo>
                  <a:pt x="20899" y="14276"/>
                </a:lnTo>
                <a:lnTo>
                  <a:pt x="20942" y="14169"/>
                </a:lnTo>
                <a:lnTo>
                  <a:pt x="20984" y="14062"/>
                </a:lnTo>
                <a:lnTo>
                  <a:pt x="21024" y="13955"/>
                </a:lnTo>
                <a:lnTo>
                  <a:pt x="21063" y="13848"/>
                </a:lnTo>
                <a:lnTo>
                  <a:pt x="21101" y="13740"/>
                </a:lnTo>
                <a:lnTo>
                  <a:pt x="21137" y="13632"/>
                </a:lnTo>
                <a:lnTo>
                  <a:pt x="21172" y="13525"/>
                </a:lnTo>
                <a:lnTo>
                  <a:pt x="21206" y="13417"/>
                </a:lnTo>
                <a:lnTo>
                  <a:pt x="21238" y="13308"/>
                </a:lnTo>
                <a:lnTo>
                  <a:pt x="21269" y="13200"/>
                </a:lnTo>
                <a:lnTo>
                  <a:pt x="21298" y="13092"/>
                </a:lnTo>
                <a:lnTo>
                  <a:pt x="21326" y="12984"/>
                </a:lnTo>
                <a:lnTo>
                  <a:pt x="21353" y="12875"/>
                </a:lnTo>
                <a:lnTo>
                  <a:pt x="21378" y="12766"/>
                </a:lnTo>
                <a:lnTo>
                  <a:pt x="21402" y="12658"/>
                </a:lnTo>
                <a:lnTo>
                  <a:pt x="21425" y="12549"/>
                </a:lnTo>
                <a:lnTo>
                  <a:pt x="21446" y="12440"/>
                </a:lnTo>
                <a:lnTo>
                  <a:pt x="21466" y="12331"/>
                </a:lnTo>
                <a:lnTo>
                  <a:pt x="21484" y="12222"/>
                </a:lnTo>
                <a:lnTo>
                  <a:pt x="21501" y="12113"/>
                </a:lnTo>
                <a:lnTo>
                  <a:pt x="21517" y="12004"/>
                </a:lnTo>
                <a:lnTo>
                  <a:pt x="21532" y="11894"/>
                </a:lnTo>
                <a:lnTo>
                  <a:pt x="21545" y="11785"/>
                </a:lnTo>
                <a:lnTo>
                  <a:pt x="21556" y="11676"/>
                </a:lnTo>
                <a:lnTo>
                  <a:pt x="21566" y="11566"/>
                </a:lnTo>
                <a:lnTo>
                  <a:pt x="21575" y="11457"/>
                </a:lnTo>
                <a:lnTo>
                  <a:pt x="21583" y="11347"/>
                </a:lnTo>
                <a:lnTo>
                  <a:pt x="21589" y="11238"/>
                </a:lnTo>
                <a:lnTo>
                  <a:pt x="21594" y="11129"/>
                </a:lnTo>
                <a:lnTo>
                  <a:pt x="21597" y="11019"/>
                </a:lnTo>
                <a:lnTo>
                  <a:pt x="21599" y="10910"/>
                </a:lnTo>
                <a:lnTo>
                  <a:pt x="21600" y="10800"/>
                </a:lnTo>
                <a:lnTo>
                  <a:pt x="21599" y="10690"/>
                </a:lnTo>
                <a:lnTo>
                  <a:pt x="21597" y="10581"/>
                </a:lnTo>
                <a:lnTo>
                  <a:pt x="21594" y="10471"/>
                </a:lnTo>
                <a:lnTo>
                  <a:pt x="21589" y="10362"/>
                </a:lnTo>
                <a:lnTo>
                  <a:pt x="21583" y="10253"/>
                </a:lnTo>
                <a:lnTo>
                  <a:pt x="21575" y="10143"/>
                </a:lnTo>
                <a:lnTo>
                  <a:pt x="21566" y="10034"/>
                </a:lnTo>
                <a:lnTo>
                  <a:pt x="21556" y="9924"/>
                </a:lnTo>
                <a:lnTo>
                  <a:pt x="21545" y="9815"/>
                </a:lnTo>
                <a:lnTo>
                  <a:pt x="21532" y="9706"/>
                </a:lnTo>
                <a:lnTo>
                  <a:pt x="21517" y="9596"/>
                </a:lnTo>
                <a:lnTo>
                  <a:pt x="21501" y="9487"/>
                </a:lnTo>
                <a:lnTo>
                  <a:pt x="21484" y="9378"/>
                </a:lnTo>
                <a:lnTo>
                  <a:pt x="21466" y="9269"/>
                </a:lnTo>
                <a:lnTo>
                  <a:pt x="21446" y="9160"/>
                </a:lnTo>
                <a:lnTo>
                  <a:pt x="21425" y="9051"/>
                </a:lnTo>
                <a:lnTo>
                  <a:pt x="21402" y="8942"/>
                </a:lnTo>
                <a:lnTo>
                  <a:pt x="21378" y="8834"/>
                </a:lnTo>
                <a:lnTo>
                  <a:pt x="21353" y="8725"/>
                </a:lnTo>
                <a:lnTo>
                  <a:pt x="21326" y="8616"/>
                </a:lnTo>
                <a:lnTo>
                  <a:pt x="21298" y="8508"/>
                </a:lnTo>
                <a:lnTo>
                  <a:pt x="21269" y="8400"/>
                </a:lnTo>
                <a:lnTo>
                  <a:pt x="21238" y="8292"/>
                </a:lnTo>
                <a:lnTo>
                  <a:pt x="21206" y="8183"/>
                </a:lnTo>
                <a:lnTo>
                  <a:pt x="21172" y="8075"/>
                </a:lnTo>
                <a:lnTo>
                  <a:pt x="21137" y="7968"/>
                </a:lnTo>
                <a:lnTo>
                  <a:pt x="21101" y="7860"/>
                </a:lnTo>
                <a:lnTo>
                  <a:pt x="21063" y="7752"/>
                </a:lnTo>
                <a:lnTo>
                  <a:pt x="21024" y="7645"/>
                </a:lnTo>
                <a:lnTo>
                  <a:pt x="20984" y="7538"/>
                </a:lnTo>
                <a:lnTo>
                  <a:pt x="20942" y="7431"/>
                </a:lnTo>
                <a:lnTo>
                  <a:pt x="20899" y="7324"/>
                </a:lnTo>
                <a:lnTo>
                  <a:pt x="20855" y="7217"/>
                </a:lnTo>
                <a:lnTo>
                  <a:pt x="20809" y="7110"/>
                </a:lnTo>
                <a:lnTo>
                  <a:pt x="20762" y="7004"/>
                </a:lnTo>
                <a:lnTo>
                  <a:pt x="20713" y="6898"/>
                </a:lnTo>
                <a:lnTo>
                  <a:pt x="20663" y="6792"/>
                </a:lnTo>
                <a:lnTo>
                  <a:pt x="20612" y="6686"/>
                </a:lnTo>
                <a:lnTo>
                  <a:pt x="20559" y="6580"/>
                </a:lnTo>
                <a:lnTo>
                  <a:pt x="20505" y="6475"/>
                </a:lnTo>
                <a:lnTo>
                  <a:pt x="20449" y="6369"/>
                </a:lnTo>
                <a:lnTo>
                  <a:pt x="20393" y="6264"/>
                </a:lnTo>
                <a:lnTo>
                  <a:pt x="20334" y="6159"/>
                </a:lnTo>
                <a:lnTo>
                  <a:pt x="20275" y="6055"/>
                </a:lnTo>
                <a:lnTo>
                  <a:pt x="20214" y="5950"/>
                </a:lnTo>
                <a:lnTo>
                  <a:pt x="20152" y="5846"/>
                </a:lnTo>
                <a:lnTo>
                  <a:pt x="20088" y="5742"/>
                </a:lnTo>
                <a:lnTo>
                  <a:pt x="20023" y="5639"/>
                </a:lnTo>
                <a:lnTo>
                  <a:pt x="19957" y="5535"/>
                </a:lnTo>
                <a:lnTo>
                  <a:pt x="19889" y="5432"/>
                </a:lnTo>
                <a:lnTo>
                  <a:pt x="19820" y="5329"/>
                </a:lnTo>
                <a:lnTo>
                  <a:pt x="19749" y="5227"/>
                </a:lnTo>
                <a:lnTo>
                  <a:pt x="19677" y="5124"/>
                </a:lnTo>
                <a:lnTo>
                  <a:pt x="19604" y="5022"/>
                </a:lnTo>
                <a:lnTo>
                  <a:pt x="19530" y="4920"/>
                </a:lnTo>
                <a:lnTo>
                  <a:pt x="19454" y="4819"/>
                </a:lnTo>
                <a:lnTo>
                  <a:pt x="19298" y="4617"/>
                </a:lnTo>
                <a:lnTo>
                  <a:pt x="19217" y="4516"/>
                </a:lnTo>
                <a:lnTo>
                  <a:pt x="19136" y="4416"/>
                </a:lnTo>
                <a:lnTo>
                  <a:pt x="19053" y="4316"/>
                </a:lnTo>
                <a:lnTo>
                  <a:pt x="18969" y="4216"/>
                </a:lnTo>
                <a:lnTo>
                  <a:pt x="18883" y="4117"/>
                </a:lnTo>
                <a:lnTo>
                  <a:pt x="18797" y="4017"/>
                </a:lnTo>
                <a:lnTo>
                  <a:pt x="18708" y="3919"/>
                </a:lnTo>
                <a:lnTo>
                  <a:pt x="18619" y="3820"/>
                </a:lnTo>
                <a:lnTo>
                  <a:pt x="18528" y="3722"/>
                </a:lnTo>
                <a:lnTo>
                  <a:pt x="18435" y="3625"/>
                </a:lnTo>
                <a:lnTo>
                  <a:pt x="18341" y="3527"/>
                </a:lnTo>
                <a:lnTo>
                  <a:pt x="18246" y="3430"/>
                </a:lnTo>
                <a:lnTo>
                  <a:pt x="18150" y="3334"/>
                </a:lnTo>
                <a:lnTo>
                  <a:pt x="18052" y="3237"/>
                </a:lnTo>
                <a:lnTo>
                  <a:pt x="17953" y="3142"/>
                </a:lnTo>
                <a:lnTo>
                  <a:pt x="17852" y="3046"/>
                </a:lnTo>
                <a:lnTo>
                  <a:pt x="17750" y="2951"/>
                </a:lnTo>
                <a:lnTo>
                  <a:pt x="17647" y="2856"/>
                </a:lnTo>
                <a:lnTo>
                  <a:pt x="17542" y="2762"/>
                </a:lnTo>
                <a:lnTo>
                  <a:pt x="17436" y="2668"/>
                </a:lnTo>
                <a:lnTo>
                  <a:pt x="17328" y="2574"/>
                </a:lnTo>
                <a:lnTo>
                  <a:pt x="17220" y="2481"/>
                </a:lnTo>
                <a:lnTo>
                  <a:pt x="17109" y="2389"/>
                </a:lnTo>
                <a:lnTo>
                  <a:pt x="16998" y="2296"/>
                </a:lnTo>
                <a:lnTo>
                  <a:pt x="16885" y="2205"/>
                </a:lnTo>
                <a:lnTo>
                  <a:pt x="16771" y="2113"/>
                </a:lnTo>
                <a:lnTo>
                  <a:pt x="16655" y="2022"/>
                </a:lnTo>
                <a:lnTo>
                  <a:pt x="16538" y="1932"/>
                </a:lnTo>
                <a:lnTo>
                  <a:pt x="16419" y="1841"/>
                </a:lnTo>
                <a:lnTo>
                  <a:pt x="16300" y="1752"/>
                </a:lnTo>
                <a:lnTo>
                  <a:pt x="16179" y="1663"/>
                </a:lnTo>
                <a:lnTo>
                  <a:pt x="16056" y="1574"/>
                </a:lnTo>
                <a:lnTo>
                  <a:pt x="15932" y="1486"/>
                </a:lnTo>
                <a:lnTo>
                  <a:pt x="15807" y="1398"/>
                </a:lnTo>
                <a:lnTo>
                  <a:pt x="15680" y="1311"/>
                </a:lnTo>
                <a:lnTo>
                  <a:pt x="15552" y="1224"/>
                </a:lnTo>
                <a:lnTo>
                  <a:pt x="15423" y="1137"/>
                </a:lnTo>
                <a:lnTo>
                  <a:pt x="15292" y="1052"/>
                </a:lnTo>
                <a:lnTo>
                  <a:pt x="15160" y="966"/>
                </a:lnTo>
                <a:lnTo>
                  <a:pt x="15027" y="881"/>
                </a:lnTo>
                <a:lnTo>
                  <a:pt x="14892" y="797"/>
                </a:lnTo>
                <a:lnTo>
                  <a:pt x="14756" y="713"/>
                </a:lnTo>
                <a:lnTo>
                  <a:pt x="14618" y="630"/>
                </a:lnTo>
                <a:lnTo>
                  <a:pt x="14480" y="548"/>
                </a:lnTo>
                <a:lnTo>
                  <a:pt x="14341" y="466"/>
                </a:lnTo>
                <a:lnTo>
                  <a:pt x="14061" y="306"/>
                </a:lnTo>
                <a:lnTo>
                  <a:pt x="13919" y="227"/>
                </a:lnTo>
                <a:lnTo>
                  <a:pt x="13777" y="149"/>
                </a:lnTo>
                <a:lnTo>
                  <a:pt x="13634" y="71"/>
                </a:lnTo>
                <a:lnTo>
                  <a:pt x="13500" y="0"/>
                </a:lnTo>
                <a:close/>
              </a:path>
            </a:pathLst>
          </a:custGeom>
          <a:solidFill>
            <a:srgbClr val="1DAFEC"/>
          </a:solidFill>
        </p:spPr>
        <p:txBody>
          <a:bodyPr lIns="45718" tIns="45718" rIns="45718" bIns="45718"/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97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329938" y="6377940"/>
            <a:ext cx="252463" cy="2667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>
            <a:spLocks noGrp="1" noEditPoints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Pct val="100000"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Pct val="100000"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Pct val="100000"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Pct val="100000"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Pct val="100000"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itle 19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>
            <a:lvl1pPr>
              <a:defRPr sz="1333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>
            <a:lvl1pPr>
              <a:defRPr sz="1333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333">
                <a:latin typeface="+mj-lt"/>
              </a:defRPr>
            </a:lvl1pPr>
          </a:lstStyle>
          <a:p>
            <a:fld id="{9C04C079-7F5F-4255-A626-46765369A4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>
            <a:spLocks noGrp="1" noEditPoints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 noEditPoints="1"/>
          </p:cNvSpPr>
          <p:nvPr>
            <p:ph type="title"/>
          </p:nvPr>
        </p:nvSpPr>
        <p:spPr>
          <a:xfrm>
            <a:off x="2209800" y="2130426"/>
            <a:ext cx="7772400" cy="1470026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" name="Shape 13"/>
          <p:cNvSpPr>
            <a:spLocks noGrp="1" noEditPoints="1"/>
          </p:cNvSpPr>
          <p:nvPr>
            <p:ph type="body" sz="quarter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Pct val="100000"/>
              <a:buFontTx/>
              <a:buNone/>
              <a:defRPr>
                <a:solidFill>
                  <a:srgbClr val="888888"/>
                </a:solidFill>
              </a:defRPr>
            </a:lvl1pPr>
            <a:lvl2pPr marL="0" indent="228595" algn="ctr">
              <a:buSzPct val="100000"/>
              <a:buFontTx/>
              <a:buNone/>
              <a:defRPr>
                <a:solidFill>
                  <a:srgbClr val="888888"/>
                </a:solidFill>
              </a:defRPr>
            </a:lvl2pPr>
            <a:lvl3pPr marL="0" indent="457190" algn="ctr">
              <a:buSzPct val="100000"/>
              <a:buFontTx/>
              <a:buNone/>
              <a:defRPr>
                <a:solidFill>
                  <a:srgbClr val="888888"/>
                </a:solidFill>
              </a:defRPr>
            </a:lvl3pPr>
            <a:lvl4pPr marL="0" indent="685785" algn="ctr">
              <a:buSzPct val="100000"/>
              <a:buFontTx/>
              <a:buNone/>
              <a:defRPr>
                <a:solidFill>
                  <a:srgbClr val="888888"/>
                </a:solidFill>
              </a:defRPr>
            </a:lvl4pPr>
            <a:lvl5pPr marL="0" indent="914380" algn="ctr">
              <a:buSzPct val="100000"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Shape 14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EditPoints="1"/>
          </p:cNvSpPr>
          <p:nvPr>
            <p:ph type="title"/>
          </p:nvPr>
        </p:nvSpPr>
        <p:spPr>
          <a:xfrm>
            <a:off x="2246313" y="4406901"/>
            <a:ext cx="7772401" cy="1362076"/>
          </a:xfrm>
          <a:prstGeom prst="rect">
            <a:avLst/>
          </a:prstGeom>
        </p:spPr>
        <p:txBody>
          <a:bodyPr/>
          <a:lstStyle>
            <a:lvl1pPr>
              <a:defRPr sz="4000" cap="all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0" name="Shape 30"/>
          <p:cNvSpPr>
            <a:spLocks noGrp="1" noEditPoints="1"/>
          </p:cNvSpPr>
          <p:nvPr>
            <p:ph type="body" sz="quarter" idx="1"/>
          </p:nvPr>
        </p:nvSpPr>
        <p:spPr>
          <a:xfrm>
            <a:off x="2246313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50"/>
              </a:spcBef>
              <a:buSzPct val="100000"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228595">
              <a:spcBef>
                <a:spcPts val="450"/>
              </a:spcBef>
              <a:buSzPct val="100000"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457190">
              <a:spcBef>
                <a:spcPts val="450"/>
              </a:spcBef>
              <a:buSzPct val="100000"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685785">
              <a:spcBef>
                <a:spcPts val="450"/>
              </a:spcBef>
              <a:buSzPct val="100000"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914380">
              <a:spcBef>
                <a:spcPts val="450"/>
              </a:spcBef>
              <a:buSzPct val="100000"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Shape 31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EditPoints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9" name="Shape 39"/>
          <p:cNvSpPr>
            <a:spLocks noGrp="1" noEditPoints="1"/>
          </p:cNvSpPr>
          <p:nvPr>
            <p:ph type="body" sz="half" idx="1"/>
          </p:nvPr>
        </p:nvSpPr>
        <p:spPr>
          <a:xfrm>
            <a:off x="1981200" y="1600201"/>
            <a:ext cx="40386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50"/>
              </a:spcBef>
              <a:defRPr sz="2800"/>
            </a:lvl1pPr>
            <a:lvl2pPr marL="561963" indent="-333368">
              <a:spcBef>
                <a:spcPts val="650"/>
              </a:spcBef>
              <a:defRPr sz="2800"/>
            </a:lvl2pPr>
            <a:lvl3pPr marL="777223" indent="-320033">
              <a:spcBef>
                <a:spcPts val="650"/>
              </a:spcBef>
              <a:defRPr sz="2800"/>
            </a:lvl3pPr>
            <a:lvl4pPr marL="1041377" indent="-355592">
              <a:spcBef>
                <a:spcPts val="650"/>
              </a:spcBef>
              <a:defRPr sz="2800"/>
            </a:lvl4pPr>
            <a:lvl5pPr marL="1269972" indent="-355592">
              <a:spcBef>
                <a:spcPts val="650"/>
              </a:spcBef>
              <a:defRPr sz="2800"/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Shape 40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EditPoints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8" name="Shape 48"/>
          <p:cNvSpPr>
            <a:spLocks noGrp="1" noEditPoints="1"/>
          </p:cNvSpPr>
          <p:nvPr>
            <p:ph type="body" sz="quarter" idx="1"/>
          </p:nvPr>
        </p:nvSpPr>
        <p:spPr>
          <a:xfrm>
            <a:off x="1981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50"/>
              </a:spcBef>
              <a:buSzPct val="100000"/>
              <a:buFontTx/>
              <a:buNone/>
              <a:defRPr sz="2400" b="1"/>
            </a:lvl1pPr>
            <a:lvl2pPr marL="0" indent="228595">
              <a:spcBef>
                <a:spcPts val="550"/>
              </a:spcBef>
              <a:buSzPct val="100000"/>
              <a:buFontTx/>
              <a:buNone/>
              <a:defRPr sz="2400" b="1"/>
            </a:lvl2pPr>
            <a:lvl3pPr marL="0" indent="457190">
              <a:spcBef>
                <a:spcPts val="550"/>
              </a:spcBef>
              <a:buSzPct val="100000"/>
              <a:buFontTx/>
              <a:buNone/>
              <a:defRPr sz="2400" b="1"/>
            </a:lvl3pPr>
            <a:lvl4pPr marL="0" indent="685785">
              <a:spcBef>
                <a:spcPts val="550"/>
              </a:spcBef>
              <a:buSzPct val="100000"/>
              <a:buFontTx/>
              <a:buNone/>
              <a:defRPr sz="2400" b="1"/>
            </a:lvl4pPr>
            <a:lvl5pPr marL="0" indent="914380">
              <a:spcBef>
                <a:spcPts val="550"/>
              </a:spcBef>
              <a:buSzPct val="100000"/>
              <a:buFontTx/>
              <a:buNone/>
              <a:defRPr sz="2400" b="1"/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Shape 49" descr="Текст 4"/>
          <p:cNvSpPr>
            <a:spLocks noGrp="1" noEditPoints="1"/>
          </p:cNvSpPr>
          <p:nvPr>
            <p:ph type="body" sz="quarter" idx="13"/>
          </p:nvPr>
        </p:nvSpPr>
        <p:spPr>
          <a:xfrm>
            <a:off x="6169026" y="1535112"/>
            <a:ext cx="4041776" cy="639763"/>
          </a:xfrm>
          <a:prstGeom prst="rect">
            <a:avLst/>
          </a:prstGeom>
        </p:spPr>
        <p:txBody>
          <a:bodyPr lIns="91439" tIns="91439" rIns="91439" bIns="91439" anchor="b"/>
          <a:lstStyle>
            <a:lvl1pPr marL="0" indent="0">
              <a:spcBef>
                <a:spcPts val="550"/>
              </a:spcBef>
              <a:buSzPct val="100000"/>
              <a:buFontTx/>
              <a:buNone/>
              <a:defRPr sz="4800" b="1"/>
            </a:lvl1pPr>
          </a:lstStyle>
          <a:p>
            <a:pPr marL="0" lvl="0" indent="0">
              <a:spcBef>
                <a:spcPts val="1100"/>
              </a:spcBef>
              <a:buSzPct val="100000"/>
              <a:buFontTx/>
              <a:buNone/>
            </a:pPr>
            <a:endParaRPr/>
          </a:p>
        </p:txBody>
      </p:sp>
      <p:sp>
        <p:nvSpPr>
          <p:cNvPr id="50" name="Shape 50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EditPoints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8" name="Shape 58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EditPoints="1"/>
          </p:cNvSpPr>
          <p:nvPr>
            <p:ph type="title"/>
          </p:nvPr>
        </p:nvSpPr>
        <p:spPr>
          <a:xfrm>
            <a:off x="1981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3" name="Shape 73"/>
          <p:cNvSpPr>
            <a:spLocks noGrp="1" noEditPoints="1"/>
          </p:cNvSpPr>
          <p:nvPr>
            <p:ph type="body" sz="half" idx="1"/>
          </p:nvPr>
        </p:nvSpPr>
        <p:spPr>
          <a:xfrm>
            <a:off x="5099050" y="273051"/>
            <a:ext cx="5111750" cy="5853114"/>
          </a:xfrm>
          <a:prstGeom prst="rect">
            <a:avLst/>
          </a:prstGeom>
        </p:spPr>
        <p:txBody>
          <a:bodyPr/>
          <a:lstStyle/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Shape 74" descr="Текст 3"/>
          <p:cNvSpPr>
            <a:spLocks noGrp="1" noEditPoints="1"/>
          </p:cNvSpPr>
          <p:nvPr>
            <p:ph type="body" sz="quarter" idx="13"/>
          </p:nvPr>
        </p:nvSpPr>
        <p:spPr>
          <a:xfrm>
            <a:off x="1981200" y="1435101"/>
            <a:ext cx="3008314" cy="4691063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>
              <a:spcBef>
                <a:spcPts val="300"/>
              </a:spcBef>
              <a:buSzPct val="100000"/>
              <a:buFontTx/>
              <a:buNone/>
              <a:defRPr sz="2800"/>
            </a:lvl1pPr>
          </a:lstStyle>
          <a:p>
            <a:pPr marL="0" lvl="0" indent="0">
              <a:spcBef>
                <a:spcPts val="600"/>
              </a:spcBef>
              <a:buSzPct val="100000"/>
              <a:buFontTx/>
              <a:buNone/>
            </a:pPr>
            <a:endParaRPr/>
          </a:p>
        </p:txBody>
      </p:sp>
      <p:sp>
        <p:nvSpPr>
          <p:cNvPr id="75" name="Shape 75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EditPoints="1"/>
          </p:cNvSpPr>
          <p:nvPr>
            <p:ph type="title"/>
          </p:nvPr>
        </p:nvSpPr>
        <p:spPr>
          <a:xfrm>
            <a:off x="3316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" name="Shape 83" descr="Рисунок 2"/>
          <p:cNvSpPr>
            <a:spLocks noGrp="1" noEditPoints="1"/>
          </p:cNvSpPr>
          <p:nvPr>
            <p:ph type="pic" sz="half" idx="13"/>
          </p:nvPr>
        </p:nvSpPr>
        <p:spPr>
          <a:xfrm>
            <a:off x="3316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/>
          </a:p>
        </p:txBody>
      </p:sp>
      <p:sp>
        <p:nvSpPr>
          <p:cNvPr id="84" name="Shape 84"/>
          <p:cNvSpPr>
            <a:spLocks noGrp="1" noEditPoints="1"/>
          </p:cNvSpPr>
          <p:nvPr>
            <p:ph type="body" sz="quarter" idx="1"/>
          </p:nvPr>
        </p:nvSpPr>
        <p:spPr>
          <a:xfrm>
            <a:off x="3316288" y="5367338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Pct val="100000"/>
              <a:buFontTx/>
              <a:buNone/>
              <a:defRPr sz="1400"/>
            </a:lvl1pPr>
            <a:lvl2pPr marL="0" indent="228595">
              <a:spcBef>
                <a:spcPts val="300"/>
              </a:spcBef>
              <a:buSzPct val="100000"/>
              <a:buFontTx/>
              <a:buNone/>
              <a:defRPr sz="1400"/>
            </a:lvl2pPr>
            <a:lvl3pPr marL="0" indent="457190">
              <a:spcBef>
                <a:spcPts val="300"/>
              </a:spcBef>
              <a:buSzPct val="100000"/>
              <a:buFontTx/>
              <a:buNone/>
              <a:defRPr sz="1400"/>
            </a:lvl3pPr>
            <a:lvl4pPr marL="0" indent="685785">
              <a:spcBef>
                <a:spcPts val="300"/>
              </a:spcBef>
              <a:buSzPct val="100000"/>
              <a:buFontTx/>
              <a:buNone/>
              <a:defRPr sz="1400"/>
            </a:lvl4pPr>
            <a:lvl5pPr marL="0" indent="914380">
              <a:spcBef>
                <a:spcPts val="300"/>
              </a:spcBef>
              <a:buSzPct val="100000"/>
              <a:buFontTx/>
              <a:buNone/>
              <a:defRPr sz="1400"/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Shape 85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EditPoints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3" name="Shape 93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Shape 94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>
            <a:spLocks noGrp="1" noEditPoints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Pct val="100000"/>
              <a:buFontTx/>
              <a:buNone/>
              <a:defRPr sz="2400" b="1"/>
            </a:lvl1pPr>
            <a:lvl2pPr marL="0" indent="0">
              <a:buSzPct val="100000"/>
              <a:buFontTx/>
              <a:buNone/>
              <a:defRPr sz="2400" b="1"/>
            </a:lvl2pPr>
            <a:lvl3pPr marL="0" indent="0">
              <a:buSzPct val="100000"/>
              <a:buFontTx/>
              <a:buNone/>
              <a:defRPr sz="2400" b="1"/>
            </a:lvl3pPr>
            <a:lvl4pPr marL="0" indent="0">
              <a:buSzPct val="100000"/>
              <a:buFontTx/>
              <a:buNone/>
              <a:defRPr sz="2400" b="1"/>
            </a:lvl4pPr>
            <a:lvl5pPr marL="0" indent="0">
              <a:buSzPct val="100000"/>
              <a:buFontTx/>
              <a:buNone/>
              <a:defRPr sz="2400" b="1"/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Прямоугольник"/>
          <p:cNvSpPr>
            <a:spLocks noGrp="1" noEditPoints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 lvl="0"/>
            <a:endParaRPr/>
          </a:p>
        </p:txBody>
      </p:sp>
      <p:sp>
        <p:nvSpPr>
          <p:cNvPr id="50" name="Номер слайда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EditPoints="1"/>
          </p:cNvSpPr>
          <p:nvPr>
            <p:ph type="title"/>
          </p:nvPr>
        </p:nvSpPr>
        <p:spPr>
          <a:xfrm>
            <a:off x="8153400" y="274639"/>
            <a:ext cx="2057400" cy="5851526"/>
          </a:xfrm>
          <a:prstGeom prst="rect">
            <a:avLst/>
          </a:prstGeom>
        </p:spPr>
        <p:txBody>
          <a:bodyPr anchor="ctr"/>
          <a:lstStyle>
            <a:lvl1pPr algn="ctr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02" name="Shape 102"/>
          <p:cNvSpPr>
            <a:spLocks noGrp="1" noEditPoints="1"/>
          </p:cNvSpPr>
          <p:nvPr>
            <p:ph type="body" idx="1"/>
          </p:nvPr>
        </p:nvSpPr>
        <p:spPr>
          <a:xfrm>
            <a:off x="1981200" y="274639"/>
            <a:ext cx="6019800" cy="5851526"/>
          </a:xfrm>
          <a:prstGeom prst="rect">
            <a:avLst/>
          </a:prstGeom>
        </p:spPr>
        <p:txBody>
          <a:bodyPr/>
          <a:lstStyle/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Shape 103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 descr="Изображение"/>
          <p:cNvSpPr>
            <a:spLocks noGrp="1" noEditPoints="1"/>
          </p:cNvSpPr>
          <p:nvPr>
            <p:ph type="pic" sz="half" idx="13"/>
          </p:nvPr>
        </p:nvSpPr>
        <p:spPr>
          <a:xfrm>
            <a:off x="3514206" y="446486"/>
            <a:ext cx="5156895" cy="41612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/>
          </a:p>
        </p:txBody>
      </p:sp>
      <p:sp>
        <p:nvSpPr>
          <p:cNvPr id="122" name="Shape 122"/>
          <p:cNvSpPr>
            <a:spLocks noGrp="1" noEditPoints="1"/>
          </p:cNvSpPr>
          <p:nvPr>
            <p:ph type="title"/>
          </p:nvPr>
        </p:nvSpPr>
        <p:spPr>
          <a:xfrm>
            <a:off x="3336729" y="4723805"/>
            <a:ext cx="5518548" cy="1000127"/>
          </a:xfrm>
          <a:prstGeom prst="rect">
            <a:avLst/>
          </a:prstGeom>
        </p:spPr>
        <p:txBody>
          <a:bodyPr lIns="60008" tIns="60008" rIns="60008" bIns="60008" anchor="b"/>
          <a:lstStyle>
            <a:lvl1pPr algn="ctr" defTabSz="245354">
              <a:defRPr sz="4700" b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3" name="Shape 123"/>
          <p:cNvSpPr>
            <a:spLocks noGrp="1" noEditPoints="1"/>
          </p:cNvSpPr>
          <p:nvPr>
            <p:ph type="body" sz="quarter" idx="1"/>
          </p:nvPr>
        </p:nvSpPr>
        <p:spPr>
          <a:xfrm>
            <a:off x="3336729" y="5759650"/>
            <a:ext cx="5518548" cy="794744"/>
          </a:xfrm>
          <a:prstGeom prst="rect">
            <a:avLst/>
          </a:prstGeom>
        </p:spPr>
        <p:txBody>
          <a:bodyPr lIns="60008" tIns="60008" rIns="60008" bIns="60008"/>
          <a:lstStyle>
            <a:lvl1pPr marL="0" indent="0" algn="ctr" defTabSz="245354">
              <a:spcBef>
                <a:spcPts val="0"/>
              </a:spcBef>
              <a:buSzPct val="100000"/>
              <a:buFontTx/>
              <a:buNone/>
              <a:defRPr sz="18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0" indent="0" algn="ctr" defTabSz="245354">
              <a:spcBef>
                <a:spcPts val="0"/>
              </a:spcBef>
              <a:buSzPct val="100000"/>
              <a:buFontTx/>
              <a:buNone/>
              <a:defRPr sz="18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0" indent="0" algn="ctr" defTabSz="245354">
              <a:spcBef>
                <a:spcPts val="0"/>
              </a:spcBef>
              <a:buSzPct val="100000"/>
              <a:buFontTx/>
              <a:buNone/>
              <a:defRPr sz="18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0" indent="0" algn="ctr" defTabSz="245354">
              <a:spcBef>
                <a:spcPts val="0"/>
              </a:spcBef>
              <a:buSzPct val="100000"/>
              <a:buFontTx/>
              <a:buNone/>
              <a:defRPr sz="18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0" indent="0" algn="ctr" defTabSz="245354">
              <a:spcBef>
                <a:spcPts val="0"/>
              </a:spcBef>
              <a:buSzPct val="100000"/>
              <a:buFontTx/>
              <a:buNone/>
              <a:defRPr sz="18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4" name="Shape 124"/>
          <p:cNvSpPr>
            <a:spLocks noGrp="1" noEditPoints="1"/>
          </p:cNvSpPr>
          <p:nvPr>
            <p:ph type="sldNum" sz="quarter" idx="2"/>
          </p:nvPr>
        </p:nvSpPr>
        <p:spPr>
          <a:xfrm>
            <a:off x="5983809" y="6500813"/>
            <a:ext cx="490648" cy="275076"/>
          </a:xfrm>
          <a:prstGeom prst="rect">
            <a:avLst/>
          </a:prstGeom>
        </p:spPr>
        <p:txBody>
          <a:bodyPr lIns="60008" tIns="60008" rIns="60008" bIns="60008" anchor="t"/>
          <a:lstStyle>
            <a:lvl1pPr algn="l">
              <a:defRPr sz="1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EditPoints="1"/>
          </p:cNvSpPr>
          <p:nvPr>
            <p:ph type="title"/>
          </p:nvPr>
        </p:nvSpPr>
        <p:spPr>
          <a:xfrm>
            <a:off x="3336729" y="2268143"/>
            <a:ext cx="5518548" cy="2321720"/>
          </a:xfrm>
          <a:prstGeom prst="rect">
            <a:avLst/>
          </a:prstGeom>
        </p:spPr>
        <p:txBody>
          <a:bodyPr lIns="60008" tIns="60008" rIns="60008" bIns="60008" anchor="ctr"/>
          <a:lstStyle>
            <a:lvl1pPr algn="ctr" defTabSz="245354">
              <a:defRPr sz="4700" b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2" name="Shape 132"/>
          <p:cNvSpPr>
            <a:spLocks noGrp="1" noEditPoints="1"/>
          </p:cNvSpPr>
          <p:nvPr>
            <p:ph type="sldNum" sz="quarter" idx="2"/>
          </p:nvPr>
        </p:nvSpPr>
        <p:spPr>
          <a:xfrm>
            <a:off x="5983809" y="6505277"/>
            <a:ext cx="490648" cy="275076"/>
          </a:xfrm>
          <a:prstGeom prst="rect">
            <a:avLst/>
          </a:prstGeom>
        </p:spPr>
        <p:txBody>
          <a:bodyPr lIns="60008" tIns="60008" rIns="60008" bIns="60008" anchor="t"/>
          <a:lstStyle>
            <a:lvl1pPr algn="l">
              <a:defRPr sz="1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 descr="Изображение"/>
          <p:cNvSpPr>
            <a:spLocks noGrp="1" noEditPoints="1"/>
          </p:cNvSpPr>
          <p:nvPr>
            <p:ph type="pic" sz="quarter" idx="13"/>
          </p:nvPr>
        </p:nvSpPr>
        <p:spPr>
          <a:xfrm>
            <a:off x="6209853" y="446484"/>
            <a:ext cx="2812853" cy="57864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/>
          </a:p>
        </p:txBody>
      </p:sp>
      <p:sp>
        <p:nvSpPr>
          <p:cNvPr id="140" name="Shape 140"/>
          <p:cNvSpPr>
            <a:spLocks noGrp="1" noEditPoints="1"/>
          </p:cNvSpPr>
          <p:nvPr>
            <p:ph type="title"/>
          </p:nvPr>
        </p:nvSpPr>
        <p:spPr>
          <a:xfrm>
            <a:off x="3169295" y="446484"/>
            <a:ext cx="2812853" cy="2803924"/>
          </a:xfrm>
          <a:prstGeom prst="rect">
            <a:avLst/>
          </a:prstGeom>
        </p:spPr>
        <p:txBody>
          <a:bodyPr lIns="60008" tIns="60008" rIns="60008" bIns="60008" anchor="b"/>
          <a:lstStyle>
            <a:lvl1pPr algn="ctr" defTabSz="245354">
              <a:defRPr sz="3500" b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1" name="Shape 141"/>
          <p:cNvSpPr>
            <a:spLocks noGrp="1" noEditPoints="1"/>
          </p:cNvSpPr>
          <p:nvPr>
            <p:ph type="body" sz="quarter" idx="1"/>
          </p:nvPr>
        </p:nvSpPr>
        <p:spPr>
          <a:xfrm>
            <a:off x="3169295" y="3348633"/>
            <a:ext cx="2812853" cy="2884291"/>
          </a:xfrm>
          <a:prstGeom prst="rect">
            <a:avLst/>
          </a:prstGeom>
        </p:spPr>
        <p:txBody>
          <a:bodyPr lIns="60008" tIns="60008" rIns="60008" bIns="60008"/>
          <a:lstStyle>
            <a:lvl1pPr marL="0" indent="0" algn="ctr" defTabSz="245354">
              <a:spcBef>
                <a:spcPts val="0"/>
              </a:spcBef>
              <a:buSzPct val="100000"/>
              <a:buFontTx/>
              <a:buNone/>
              <a:defRPr sz="18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0" indent="0" algn="ctr" defTabSz="245354">
              <a:spcBef>
                <a:spcPts val="0"/>
              </a:spcBef>
              <a:buSzPct val="100000"/>
              <a:buFontTx/>
              <a:buNone/>
              <a:defRPr sz="18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0" indent="0" algn="ctr" defTabSz="245354">
              <a:spcBef>
                <a:spcPts val="0"/>
              </a:spcBef>
              <a:buSzPct val="100000"/>
              <a:buFontTx/>
              <a:buNone/>
              <a:defRPr sz="18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0" indent="0" algn="ctr" defTabSz="245354">
              <a:spcBef>
                <a:spcPts val="0"/>
              </a:spcBef>
              <a:buSzPct val="100000"/>
              <a:buFontTx/>
              <a:buNone/>
              <a:defRPr sz="18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0" indent="0" algn="ctr" defTabSz="245354">
              <a:spcBef>
                <a:spcPts val="0"/>
              </a:spcBef>
              <a:buSzPct val="100000"/>
              <a:buFontTx/>
              <a:buNone/>
              <a:defRPr sz="18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2" name="Shape 142"/>
          <p:cNvSpPr>
            <a:spLocks noGrp="1" noEditPoints="1"/>
          </p:cNvSpPr>
          <p:nvPr>
            <p:ph type="sldNum" sz="quarter" idx="2"/>
          </p:nvPr>
        </p:nvSpPr>
        <p:spPr>
          <a:xfrm>
            <a:off x="5983809" y="6505277"/>
            <a:ext cx="490648" cy="275076"/>
          </a:xfrm>
          <a:prstGeom prst="rect">
            <a:avLst/>
          </a:prstGeom>
        </p:spPr>
        <p:txBody>
          <a:bodyPr lIns="60008" tIns="60008" rIns="60008" bIns="60008" anchor="t"/>
          <a:lstStyle>
            <a:lvl1pPr algn="l">
              <a:defRPr sz="1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EditPoints="1"/>
          </p:cNvSpPr>
          <p:nvPr>
            <p:ph type="title"/>
          </p:nvPr>
        </p:nvSpPr>
        <p:spPr>
          <a:xfrm>
            <a:off x="3169295" y="312541"/>
            <a:ext cx="5853411" cy="1518047"/>
          </a:xfrm>
          <a:prstGeom prst="rect">
            <a:avLst/>
          </a:prstGeom>
        </p:spPr>
        <p:txBody>
          <a:bodyPr lIns="60008" tIns="60008" rIns="60008" bIns="60008" anchor="ctr"/>
          <a:lstStyle>
            <a:lvl1pPr algn="ctr" defTabSz="245354">
              <a:defRPr sz="4700" b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0" name="Shape 150"/>
          <p:cNvSpPr>
            <a:spLocks noGrp="1" noEditPoints="1"/>
          </p:cNvSpPr>
          <p:nvPr>
            <p:ph type="sldNum" sz="quarter" idx="2"/>
          </p:nvPr>
        </p:nvSpPr>
        <p:spPr>
          <a:xfrm>
            <a:off x="5983809" y="6505277"/>
            <a:ext cx="490648" cy="275076"/>
          </a:xfrm>
          <a:prstGeom prst="rect">
            <a:avLst/>
          </a:prstGeom>
        </p:spPr>
        <p:txBody>
          <a:bodyPr lIns="60008" tIns="60008" rIns="60008" bIns="60008" anchor="t"/>
          <a:lstStyle>
            <a:lvl1pPr algn="l">
              <a:defRPr sz="1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EditPoints="1"/>
          </p:cNvSpPr>
          <p:nvPr>
            <p:ph type="title"/>
          </p:nvPr>
        </p:nvSpPr>
        <p:spPr>
          <a:xfrm>
            <a:off x="3169295" y="312541"/>
            <a:ext cx="5853411" cy="1518047"/>
          </a:xfrm>
          <a:prstGeom prst="rect">
            <a:avLst/>
          </a:prstGeom>
        </p:spPr>
        <p:txBody>
          <a:bodyPr lIns="60008" tIns="60008" rIns="60008" bIns="60008" anchor="ctr"/>
          <a:lstStyle>
            <a:lvl1pPr algn="ctr" defTabSz="245354">
              <a:defRPr sz="4700" b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8" name="Shape 158"/>
          <p:cNvSpPr>
            <a:spLocks noGrp="1" noEditPoints="1"/>
          </p:cNvSpPr>
          <p:nvPr>
            <p:ph type="body" sz="half" idx="1"/>
          </p:nvPr>
        </p:nvSpPr>
        <p:spPr>
          <a:xfrm>
            <a:off x="3169295" y="1830586"/>
            <a:ext cx="5853411" cy="4420197"/>
          </a:xfrm>
          <a:prstGeom prst="rect">
            <a:avLst/>
          </a:prstGeom>
        </p:spPr>
        <p:txBody>
          <a:bodyPr lIns="60008" tIns="60008" rIns="60008" bIns="60008" anchor="ctr"/>
          <a:lstStyle>
            <a:lvl1pPr marL="259280" indent="-259280" defTabSz="245354">
              <a:spcBef>
                <a:spcPts val="1700"/>
              </a:spcBef>
              <a:buSzPct val="75000"/>
              <a:buFontTx/>
              <a:defRPr sz="21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52621" indent="-259280" defTabSz="245354">
              <a:spcBef>
                <a:spcPts val="1700"/>
              </a:spcBef>
              <a:buSzPct val="75000"/>
              <a:buFontTx/>
              <a:buChar char="•"/>
              <a:defRPr sz="21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445962" indent="-259280" defTabSz="245354">
              <a:spcBef>
                <a:spcPts val="1700"/>
              </a:spcBef>
              <a:buSzPct val="75000"/>
              <a:buFontTx/>
              <a:defRPr sz="21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539303" indent="-259280" defTabSz="245354">
              <a:spcBef>
                <a:spcPts val="1700"/>
              </a:spcBef>
              <a:buSzPct val="75000"/>
              <a:buFontTx/>
              <a:buChar char="•"/>
              <a:defRPr sz="21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632644" indent="-259280" defTabSz="245354">
              <a:spcBef>
                <a:spcPts val="1700"/>
              </a:spcBef>
              <a:buSzPct val="75000"/>
              <a:buFontTx/>
              <a:buChar char="•"/>
              <a:defRPr sz="21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9" name="Shape 159"/>
          <p:cNvSpPr>
            <a:spLocks noGrp="1" noEditPoints="1"/>
          </p:cNvSpPr>
          <p:nvPr>
            <p:ph type="sldNum" sz="quarter" idx="2"/>
          </p:nvPr>
        </p:nvSpPr>
        <p:spPr>
          <a:xfrm>
            <a:off x="5983809" y="6505277"/>
            <a:ext cx="490648" cy="275076"/>
          </a:xfrm>
          <a:prstGeom prst="rect">
            <a:avLst/>
          </a:prstGeom>
        </p:spPr>
        <p:txBody>
          <a:bodyPr lIns="60008" tIns="60008" rIns="60008" bIns="60008" anchor="t"/>
          <a:lstStyle>
            <a:lvl1pPr algn="l">
              <a:defRPr sz="1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 descr="Изображение"/>
          <p:cNvSpPr>
            <a:spLocks noGrp="1" noEditPoints="1"/>
          </p:cNvSpPr>
          <p:nvPr>
            <p:ph type="pic" sz="quarter" idx="13"/>
          </p:nvPr>
        </p:nvSpPr>
        <p:spPr>
          <a:xfrm>
            <a:off x="6209853" y="1830586"/>
            <a:ext cx="2812853" cy="4420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/>
          </a:p>
        </p:txBody>
      </p:sp>
      <p:sp>
        <p:nvSpPr>
          <p:cNvPr id="167" name="Shape 167"/>
          <p:cNvSpPr>
            <a:spLocks noGrp="1" noEditPoints="1"/>
          </p:cNvSpPr>
          <p:nvPr>
            <p:ph type="title"/>
          </p:nvPr>
        </p:nvSpPr>
        <p:spPr>
          <a:xfrm>
            <a:off x="3169295" y="312541"/>
            <a:ext cx="5853411" cy="1518047"/>
          </a:xfrm>
          <a:prstGeom prst="rect">
            <a:avLst/>
          </a:prstGeom>
        </p:spPr>
        <p:txBody>
          <a:bodyPr lIns="60008" tIns="60008" rIns="60008" bIns="60008" anchor="ctr"/>
          <a:lstStyle>
            <a:lvl1pPr algn="ctr" defTabSz="245354">
              <a:defRPr sz="4700" b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8" name="Shape 168"/>
          <p:cNvSpPr>
            <a:spLocks noGrp="1" noEditPoints="1"/>
          </p:cNvSpPr>
          <p:nvPr>
            <p:ph type="body" sz="quarter" idx="1"/>
          </p:nvPr>
        </p:nvSpPr>
        <p:spPr>
          <a:xfrm>
            <a:off x="3169295" y="1830586"/>
            <a:ext cx="2812853" cy="4420197"/>
          </a:xfrm>
          <a:prstGeom prst="rect">
            <a:avLst/>
          </a:prstGeom>
        </p:spPr>
        <p:txBody>
          <a:bodyPr lIns="60008" tIns="60008" rIns="60008" bIns="60008" anchor="ctr"/>
          <a:lstStyle>
            <a:lvl1pPr marL="195445" indent="-195445" defTabSz="245354">
              <a:spcBef>
                <a:spcPts val="1300"/>
              </a:spcBef>
              <a:buSzPct val="75000"/>
              <a:buFontTx/>
              <a:defRPr sz="1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267451" indent="-195445" defTabSz="245354">
              <a:spcBef>
                <a:spcPts val="1300"/>
              </a:spcBef>
              <a:buSzPct val="75000"/>
              <a:buFontTx/>
              <a:buChar char="•"/>
              <a:defRPr sz="1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339456" indent="-195445" defTabSz="245354">
              <a:spcBef>
                <a:spcPts val="1300"/>
              </a:spcBef>
              <a:buSzPct val="75000"/>
              <a:buFontTx/>
              <a:defRPr sz="1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411462" indent="-195445" defTabSz="245354">
              <a:spcBef>
                <a:spcPts val="1300"/>
              </a:spcBef>
              <a:buSzPct val="75000"/>
              <a:buFontTx/>
              <a:buChar char="•"/>
              <a:defRPr sz="1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483468" indent="-195445" defTabSz="245354">
              <a:spcBef>
                <a:spcPts val="1300"/>
              </a:spcBef>
              <a:buSzPct val="75000"/>
              <a:buFontTx/>
              <a:buChar char="•"/>
              <a:defRPr sz="1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9" name="Shape 169"/>
          <p:cNvSpPr>
            <a:spLocks noGrp="1" noEditPoints="1"/>
          </p:cNvSpPr>
          <p:nvPr>
            <p:ph type="sldNum" sz="quarter" idx="2"/>
          </p:nvPr>
        </p:nvSpPr>
        <p:spPr>
          <a:xfrm>
            <a:off x="5983809" y="6505277"/>
            <a:ext cx="490648" cy="275076"/>
          </a:xfrm>
          <a:prstGeom prst="rect">
            <a:avLst/>
          </a:prstGeom>
        </p:spPr>
        <p:txBody>
          <a:bodyPr lIns="60008" tIns="60008" rIns="60008" bIns="60008" anchor="t"/>
          <a:lstStyle>
            <a:lvl1pPr algn="l">
              <a:defRPr sz="1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EditPoints="1"/>
          </p:cNvSpPr>
          <p:nvPr>
            <p:ph type="body" sz="half" idx="1"/>
          </p:nvPr>
        </p:nvSpPr>
        <p:spPr>
          <a:xfrm>
            <a:off x="3169295" y="892971"/>
            <a:ext cx="5853411" cy="5072064"/>
          </a:xfrm>
          <a:prstGeom prst="rect">
            <a:avLst/>
          </a:prstGeom>
        </p:spPr>
        <p:txBody>
          <a:bodyPr lIns="60008" tIns="60008" rIns="60008" bIns="60008" anchor="ctr"/>
          <a:lstStyle>
            <a:lvl1pPr marL="259280" indent="-259280" defTabSz="245354">
              <a:spcBef>
                <a:spcPts val="1700"/>
              </a:spcBef>
              <a:buSzPct val="75000"/>
              <a:buFontTx/>
              <a:defRPr sz="21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52621" indent="-259280" defTabSz="245354">
              <a:spcBef>
                <a:spcPts val="1700"/>
              </a:spcBef>
              <a:buSzPct val="75000"/>
              <a:buFontTx/>
              <a:buChar char="•"/>
              <a:defRPr sz="21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445962" indent="-259280" defTabSz="245354">
              <a:spcBef>
                <a:spcPts val="1700"/>
              </a:spcBef>
              <a:buSzPct val="75000"/>
              <a:buFontTx/>
              <a:defRPr sz="21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539303" indent="-259280" defTabSz="245354">
              <a:spcBef>
                <a:spcPts val="1700"/>
              </a:spcBef>
              <a:buSzPct val="75000"/>
              <a:buFontTx/>
              <a:buChar char="•"/>
              <a:defRPr sz="21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632644" indent="-259280" defTabSz="245354">
              <a:spcBef>
                <a:spcPts val="1700"/>
              </a:spcBef>
              <a:buSzPct val="75000"/>
              <a:buFontTx/>
              <a:buChar char="•"/>
              <a:defRPr sz="2100"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" name="Shape 177"/>
          <p:cNvSpPr>
            <a:spLocks noGrp="1" noEditPoints="1"/>
          </p:cNvSpPr>
          <p:nvPr>
            <p:ph type="sldNum" sz="quarter" idx="2"/>
          </p:nvPr>
        </p:nvSpPr>
        <p:spPr>
          <a:xfrm>
            <a:off x="5983809" y="6505277"/>
            <a:ext cx="490648" cy="275076"/>
          </a:xfrm>
          <a:prstGeom prst="rect">
            <a:avLst/>
          </a:prstGeom>
        </p:spPr>
        <p:txBody>
          <a:bodyPr lIns="60008" tIns="60008" rIns="60008" bIns="60008" anchor="t"/>
          <a:lstStyle>
            <a:lvl1pPr algn="l">
              <a:defRPr sz="1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 descr="Изображение"/>
          <p:cNvSpPr>
            <a:spLocks noGrp="1" noEditPoints="1"/>
          </p:cNvSpPr>
          <p:nvPr>
            <p:ph type="pic" sz="quarter" idx="13"/>
          </p:nvPr>
        </p:nvSpPr>
        <p:spPr>
          <a:xfrm>
            <a:off x="6209853" y="3580805"/>
            <a:ext cx="2812853" cy="265211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/>
          </a:p>
        </p:txBody>
      </p:sp>
      <p:sp>
        <p:nvSpPr>
          <p:cNvPr id="185" name="Shape 185" descr="Изображение"/>
          <p:cNvSpPr>
            <a:spLocks noGrp="1" noEditPoints="1"/>
          </p:cNvSpPr>
          <p:nvPr>
            <p:ph type="pic" sz="quarter" idx="14"/>
          </p:nvPr>
        </p:nvSpPr>
        <p:spPr>
          <a:xfrm>
            <a:off x="6213133" y="625078"/>
            <a:ext cx="2812853" cy="265211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/>
          </a:p>
        </p:txBody>
      </p:sp>
      <p:sp>
        <p:nvSpPr>
          <p:cNvPr id="186" name="Shape 186" descr="Изображение"/>
          <p:cNvSpPr>
            <a:spLocks noGrp="1" noEditPoints="1"/>
          </p:cNvSpPr>
          <p:nvPr>
            <p:ph type="pic" sz="quarter" idx="15"/>
          </p:nvPr>
        </p:nvSpPr>
        <p:spPr>
          <a:xfrm>
            <a:off x="3169295" y="625078"/>
            <a:ext cx="2812853" cy="56078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/>
          </a:p>
        </p:txBody>
      </p:sp>
      <p:sp>
        <p:nvSpPr>
          <p:cNvPr id="187" name="Shape 187"/>
          <p:cNvSpPr>
            <a:spLocks noGrp="1" noEditPoints="1"/>
          </p:cNvSpPr>
          <p:nvPr>
            <p:ph type="sldNum" sz="quarter" idx="2"/>
          </p:nvPr>
        </p:nvSpPr>
        <p:spPr>
          <a:xfrm>
            <a:off x="5983809" y="6505277"/>
            <a:ext cx="490648" cy="275076"/>
          </a:xfrm>
          <a:prstGeom prst="rect">
            <a:avLst/>
          </a:prstGeom>
        </p:spPr>
        <p:txBody>
          <a:bodyPr lIns="60008" tIns="60008" rIns="60008" bIns="60008" anchor="t"/>
          <a:lstStyle>
            <a:lvl1pPr algn="l">
              <a:defRPr sz="1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EditPoints="1"/>
          </p:cNvSpPr>
          <p:nvPr>
            <p:ph type="body" sz="quarter" idx="1"/>
          </p:nvPr>
        </p:nvSpPr>
        <p:spPr>
          <a:xfrm>
            <a:off x="3336729" y="4473775"/>
            <a:ext cx="5518548" cy="260650"/>
          </a:xfrm>
          <a:prstGeom prst="rect">
            <a:avLst/>
          </a:prstGeom>
        </p:spPr>
        <p:txBody>
          <a:bodyPr lIns="60008" tIns="60008" rIns="60008" bIns="60008"/>
          <a:lstStyle>
            <a:lvl1pPr marL="0" indent="0" algn="ctr" defTabSz="245354">
              <a:spcBef>
                <a:spcPts val="0"/>
              </a:spcBef>
              <a:buSzPct val="100000"/>
              <a:buFontTx/>
              <a:buNone/>
              <a:defRPr sz="1300">
                <a:latin typeface="+mn-lt"/>
                <a:ea typeface="+mn-ea"/>
                <a:cs typeface="+mn-cs"/>
                <a:sym typeface="Helvetica"/>
              </a:defRPr>
            </a:lvl1pPr>
            <a:lvl2pPr marL="253848" indent="-160507" algn="ctr" defTabSz="245354">
              <a:spcBef>
                <a:spcPts val="0"/>
              </a:spcBef>
              <a:buSzPct val="75000"/>
              <a:buFontTx/>
              <a:buChar char="•"/>
              <a:defRPr sz="1300">
                <a:latin typeface="+mn-lt"/>
                <a:ea typeface="+mn-ea"/>
                <a:cs typeface="+mn-cs"/>
                <a:sym typeface="Helvetica"/>
              </a:defRPr>
            </a:lvl2pPr>
            <a:lvl3pPr marL="347189" indent="-160507" algn="ctr" defTabSz="245354">
              <a:spcBef>
                <a:spcPts val="0"/>
              </a:spcBef>
              <a:buSzPct val="75000"/>
              <a:buFontTx/>
              <a:defRPr sz="1300">
                <a:latin typeface="+mn-lt"/>
                <a:ea typeface="+mn-ea"/>
                <a:cs typeface="+mn-cs"/>
                <a:sym typeface="Helvetica"/>
              </a:defRPr>
            </a:lvl3pPr>
            <a:lvl4pPr marL="440530" indent="-160507" algn="ctr" defTabSz="245354">
              <a:spcBef>
                <a:spcPts val="0"/>
              </a:spcBef>
              <a:buSzPct val="75000"/>
              <a:buFontTx/>
              <a:buChar char="•"/>
              <a:defRPr sz="1300">
                <a:latin typeface="+mn-lt"/>
                <a:ea typeface="+mn-ea"/>
                <a:cs typeface="+mn-cs"/>
                <a:sym typeface="Helvetica"/>
              </a:defRPr>
            </a:lvl4pPr>
            <a:lvl5pPr marL="533871" indent="-160507" algn="ctr" defTabSz="245354">
              <a:spcBef>
                <a:spcPts val="0"/>
              </a:spcBef>
              <a:buSzPct val="75000"/>
              <a:buFontTx/>
              <a:buChar char="•"/>
              <a:defRPr sz="13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5" name="Shape 195" descr="«Место ввода цитаты»."/>
          <p:cNvSpPr>
            <a:spLocks noGrp="1" noEditPoints="1"/>
          </p:cNvSpPr>
          <p:nvPr>
            <p:ph type="body" sz="quarter" idx="13"/>
          </p:nvPr>
        </p:nvSpPr>
        <p:spPr>
          <a:xfrm>
            <a:off x="3336729" y="3041903"/>
            <a:ext cx="5518548" cy="399149"/>
          </a:xfrm>
          <a:prstGeom prst="rect">
            <a:avLst/>
          </a:prstGeom>
        </p:spPr>
        <p:txBody>
          <a:bodyPr lIns="60008" tIns="60008" rIns="60008" bIns="60008" anchor="ctr"/>
          <a:lstStyle>
            <a:lvl1pPr marL="0" indent="0" algn="ctr" defTabSz="245354">
              <a:spcBef>
                <a:spcPts val="0"/>
              </a:spcBef>
              <a:buSzPct val="100000"/>
              <a:buFontTx/>
              <a:buNone/>
              <a:defRPr sz="4400">
                <a:latin typeface="Helvetica Light" charset="0"/>
                <a:sym typeface="Helvetica Light" charset="0"/>
              </a:defRPr>
            </a:lvl1pPr>
          </a:lstStyle>
          <a:p>
            <a:pPr marL="0" lvl="0" indent="0" algn="ctr" defTabSz="490707">
              <a:spcBef>
                <a:spcPts val="0"/>
              </a:spcBef>
              <a:buSzPct val="100000"/>
              <a:buFontTx/>
              <a:buNone/>
            </a:pPr>
            <a:endParaRPr/>
          </a:p>
        </p:txBody>
      </p:sp>
      <p:sp>
        <p:nvSpPr>
          <p:cNvPr id="196" name="Shape 196"/>
          <p:cNvSpPr>
            <a:spLocks noGrp="1" noEditPoints="1"/>
          </p:cNvSpPr>
          <p:nvPr>
            <p:ph type="sldNum" sz="quarter" idx="2"/>
          </p:nvPr>
        </p:nvSpPr>
        <p:spPr>
          <a:xfrm>
            <a:off x="5983809" y="6505277"/>
            <a:ext cx="490648" cy="275076"/>
          </a:xfrm>
          <a:prstGeom prst="rect">
            <a:avLst/>
          </a:prstGeom>
        </p:spPr>
        <p:txBody>
          <a:bodyPr lIns="60008" tIns="60008" rIns="60008" bIns="60008" anchor="t"/>
          <a:lstStyle>
            <a:lvl1pPr algn="l">
              <a:defRPr sz="1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 descr="Изображение"/>
          <p:cNvSpPr>
            <a:spLocks noGrp="1" noEditPoints="1"/>
          </p:cNvSpPr>
          <p:nvPr>
            <p:ph type="pic" idx="13"/>
          </p:nvPr>
        </p:nvSpPr>
        <p:spPr>
          <a:xfrm>
            <a:off x="2667000" y="0"/>
            <a:ext cx="6858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/>
          </a:p>
        </p:txBody>
      </p:sp>
      <p:sp>
        <p:nvSpPr>
          <p:cNvPr id="204" name="Shape 204"/>
          <p:cNvSpPr>
            <a:spLocks noGrp="1" noEditPoints="1"/>
          </p:cNvSpPr>
          <p:nvPr>
            <p:ph type="sldNum" sz="quarter" idx="2"/>
          </p:nvPr>
        </p:nvSpPr>
        <p:spPr>
          <a:xfrm>
            <a:off x="5983809" y="6505277"/>
            <a:ext cx="490648" cy="275076"/>
          </a:xfrm>
          <a:prstGeom prst="rect">
            <a:avLst/>
          </a:prstGeom>
        </p:spPr>
        <p:txBody>
          <a:bodyPr lIns="60008" tIns="60008" rIns="60008" bIns="60008" anchor="t"/>
          <a:lstStyle>
            <a:lvl1pPr algn="l">
              <a:defRPr sz="1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EditPoints="1"/>
          </p:cNvSpPr>
          <p:nvPr>
            <p:ph type="sldNum" sz="quarter" idx="2"/>
          </p:nvPr>
        </p:nvSpPr>
        <p:spPr>
          <a:xfrm>
            <a:off x="5983809" y="6505277"/>
            <a:ext cx="490648" cy="275076"/>
          </a:xfrm>
          <a:prstGeom prst="rect">
            <a:avLst/>
          </a:prstGeom>
        </p:spPr>
        <p:txBody>
          <a:bodyPr lIns="60008" tIns="60008" rIns="60008" bIns="60008" anchor="t"/>
          <a:lstStyle>
            <a:lvl1pPr algn="l">
              <a:defRPr sz="1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3.png" descr="ifors-logo-new-3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56225" y="6250639"/>
            <a:ext cx="709351" cy="294126"/>
          </a:xfrm>
          <a:prstGeom prst="rect">
            <a:avLst/>
          </a:prstGeom>
        </p:spPr>
      </p:pic>
      <p:sp>
        <p:nvSpPr>
          <p:cNvPr id="219" name="Shape 219" descr="Кружок"/>
          <p:cNvSpPr/>
          <p:nvPr/>
        </p:nvSpPr>
        <p:spPr>
          <a:xfrm>
            <a:off x="-973559" y="-3333114"/>
            <a:ext cx="6257331" cy="8343104"/>
          </a:xfrm>
          <a:prstGeom prst="ellipse">
            <a:avLst/>
          </a:prstGeom>
          <a:solidFill>
            <a:srgbClr val="F5FCFF"/>
          </a:solidFill>
        </p:spPr>
        <p:txBody>
          <a:bodyPr tIns="45720" bIns="45720" anchor="ctr"/>
          <a:lstStyle/>
          <a:p>
            <a:pPr algn="ctr" defTabSz="245354"/>
            <a:endParaRPr sz="3200"/>
          </a:p>
        </p:txBody>
      </p:sp>
      <p:sp>
        <p:nvSpPr>
          <p:cNvPr id="220" name="Shape 220" descr="Кружок"/>
          <p:cNvSpPr/>
          <p:nvPr/>
        </p:nvSpPr>
        <p:spPr>
          <a:xfrm>
            <a:off x="858032" y="-905408"/>
            <a:ext cx="2615769" cy="3487691"/>
          </a:xfrm>
          <a:prstGeom prst="ellipse">
            <a:avLst/>
          </a:prstGeom>
          <a:solidFill>
            <a:srgbClr val="E6F6FF"/>
          </a:solidFill>
        </p:spPr>
        <p:txBody>
          <a:bodyPr tIns="45720" bIns="45720" anchor="ctr"/>
          <a:lstStyle/>
          <a:p>
            <a:pPr algn="ctr" defTabSz="245354"/>
            <a:endParaRPr sz="3200"/>
          </a:p>
        </p:txBody>
      </p:sp>
      <p:sp>
        <p:nvSpPr>
          <p:cNvPr id="221" name="Shape 221" descr="Кружок"/>
          <p:cNvSpPr/>
          <p:nvPr/>
        </p:nvSpPr>
        <p:spPr>
          <a:xfrm>
            <a:off x="1904947" y="504892"/>
            <a:ext cx="500321" cy="667095"/>
          </a:xfrm>
          <a:prstGeom prst="ellipse">
            <a:avLst/>
          </a:prstGeom>
          <a:solidFill>
            <a:srgbClr val="1DAFEC"/>
          </a:solidFill>
        </p:spPr>
        <p:txBody>
          <a:bodyPr tIns="45720" bIns="45720" anchor="ctr"/>
          <a:lstStyle/>
          <a:p>
            <a:pPr algn="ctr" defTabSz="245354"/>
            <a:endParaRPr sz="3200"/>
          </a:p>
        </p:txBody>
      </p:sp>
      <p:pic>
        <p:nvPicPr>
          <p:cNvPr id="222" name="image2.png" descr="image3.png"/>
          <p:cNvPicPr>
            <a:picLocks noChangeAspect="1"/>
          </p:cNvPicPr>
          <p:nvPr/>
        </p:nvPicPr>
        <p:blipFill>
          <a:blip r:embed="rId3"/>
          <a:srcRect r="62229"/>
          <a:stretch/>
        </p:blipFill>
        <p:spPr>
          <a:xfrm>
            <a:off x="2031147" y="709523"/>
            <a:ext cx="269477" cy="270668"/>
          </a:xfrm>
          <a:prstGeom prst="rect">
            <a:avLst/>
          </a:prstGeom>
        </p:spPr>
      </p:pic>
      <p:sp>
        <p:nvSpPr>
          <p:cNvPr id="223" name="Shape 223"/>
          <p:cNvSpPr>
            <a:spLocks noGrp="1" noEditPoints="1"/>
          </p:cNvSpPr>
          <p:nvPr>
            <p:ph type="title"/>
          </p:nvPr>
        </p:nvSpPr>
        <p:spPr>
          <a:xfrm>
            <a:off x="2570165" y="667005"/>
            <a:ext cx="7312076" cy="541460"/>
          </a:xfrm>
          <a:prstGeom prst="rect">
            <a:avLst/>
          </a:prstGeom>
        </p:spPr>
        <p:txBody>
          <a:bodyPr lIns="0" tIns="0" rIns="0" bIns="0"/>
          <a:lstStyle>
            <a:lvl1pPr defTabSz="245354">
              <a:defRPr sz="2000" b="0">
                <a:solidFill>
                  <a:srgbClr val="1DAFE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4" name="Shape 224"/>
          <p:cNvSpPr>
            <a:spLocks noGrp="1" noEditPoints="1"/>
          </p:cNvSpPr>
          <p:nvPr>
            <p:ph type="sldNum" sz="quarter" idx="2"/>
          </p:nvPr>
        </p:nvSpPr>
        <p:spPr>
          <a:xfrm>
            <a:off x="10268604" y="6386743"/>
            <a:ext cx="369460" cy="15388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00">
                <a:solidFill>
                  <a:srgbClr val="1DAFE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>
            <a:spLocks noGrp="1" noEditPoints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Прямоугольник"/>
          <p:cNvSpPr>
            <a:spLocks noGrp="1" noEditPoints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5" name="Номер слайда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Изображение"/>
          <p:cNvSpPr>
            <a:spLocks noGrp="1" noEditPoints="1"/>
          </p:cNvSpPr>
          <p:nvPr>
            <p:ph type="pic" sz="half" idx="13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/>
          </a:p>
        </p:txBody>
      </p:sp>
      <p:sp>
        <p:nvSpPr>
          <p:cNvPr id="84" name="Уровень текста 1…"/>
          <p:cNvSpPr>
            <a:spLocks noGrp="1" noEditPoints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Pct val="100000"/>
              <a:buFontTx/>
              <a:buNone/>
              <a:defRPr sz="1600"/>
            </a:lvl1pPr>
            <a:lvl2pPr marL="0" indent="0">
              <a:buSzPct val="100000"/>
              <a:buFontTx/>
              <a:buNone/>
              <a:defRPr sz="1600"/>
            </a:lvl2pPr>
            <a:lvl3pPr marL="0" indent="0">
              <a:buSzPct val="100000"/>
              <a:buFontTx/>
              <a:buNone/>
              <a:defRPr sz="1600"/>
            </a:lvl3pPr>
            <a:lvl4pPr marL="0" indent="0">
              <a:buSzPct val="100000"/>
              <a:buFontTx/>
              <a:buNone/>
              <a:defRPr sz="1600"/>
            </a:lvl4pPr>
            <a:lvl5pPr marL="0" indent="0">
              <a:buSzPct val="100000"/>
              <a:buFontTx/>
              <a:buNone/>
              <a:defRPr sz="1600"/>
            </a:lvl5pPr>
          </a:lstStyle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>
            <a:spLocks noGrp="1" noEditPoint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3" name="Уровень текста 1…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>
            <a:spLocks noGrp="1" noEditPoints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>
            <a:spLocks noGrp="1" noEditPoints="1"/>
          </p:cNvSpPr>
          <p:nvPr>
            <p:ph type="sldNum" sz="quarter" idx="2"/>
          </p:nvPr>
        </p:nvSpPr>
        <p:spPr>
          <a:xfrm>
            <a:off x="11089823" y="6404294"/>
            <a:ext cx="263978" cy="269237"/>
          </a:xfrm>
          <a:prstGeom prst="rect">
            <a:avLst/>
          </a:prstGeom>
        </p:spPr>
        <p:txBody>
          <a:bodyPr wrap="none" lIns="45718" tIns="45718" rIns="45718" bIns="45718" anchor="ctr">
            <a:spAutoFit/>
          </a:bodyPr>
          <a:lstStyle>
            <a:lvl1pPr algn="r">
              <a:spcBef>
                <a:spcPts val="0"/>
              </a:spcBef>
              <a:defRPr sz="1200" spc="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SzPct val="100000"/>
        <a:buFontTx/>
        <a:buNone/>
        <a:defRPr sz="4400" b="0" i="0" u="none" strike="noStrike" cap="none" spc="0" baseline="0">
          <a:ln>
            <a:noFill/>
          </a:ln>
          <a:solidFill>
            <a:srgbClr val="000000"/>
          </a:solidFill>
          <a:uLn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anose="020B0604020202020204" pitchFamily="34" charset="0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anose="020B0604020202020204" pitchFamily="34" charset="0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anose="020B0604020202020204" pitchFamily="34" charset="0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anose="020B0604020202020204" pitchFamily="34" charset="0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anose="020B0604020202020204" pitchFamily="34" charset="0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anose="020B0604020202020204" pitchFamily="34" charset="0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anose="020B0604020202020204" pitchFamily="34" charset="0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anose="020B0604020202020204" pitchFamily="34" charset="0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anose="020B0604020202020204" pitchFamily="34" charset="0"/>
        <a:buChar char="•"/>
        <a:defRPr sz="28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A0127-A86A-4F76-B694-EBB82CEF345C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med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633995" y="636411"/>
            <a:ext cx="457558" cy="457555"/>
          </a:xfrm>
          <a:prstGeom prst="rect">
            <a:avLst/>
          </a:prstGeom>
        </p:spPr>
      </p:pic>
      <p:sp>
        <p:nvSpPr>
          <p:cNvPr id="3" name="Shape 3"/>
          <p:cNvSpPr>
            <a:spLocks noGrp="1" noEditPoints="1"/>
          </p:cNvSpPr>
          <p:nvPr>
            <p:ph type="title"/>
          </p:nvPr>
        </p:nvSpPr>
        <p:spPr>
          <a:xfrm>
            <a:off x="1282700" y="595908"/>
            <a:ext cx="4281786" cy="525860"/>
          </a:xfrm>
          <a:prstGeom prst="rect">
            <a:avLst/>
          </a:prstGeom>
        </p:spPr>
        <p:txBody>
          <a:bodyPr lIns="91437" tIns="91437" rIns="91437" bIns="91437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Shape 4"/>
          <p:cNvSpPr>
            <a:spLocks noGrp="1" noEditPoints="1"/>
          </p:cNvSpPr>
          <p:nvPr>
            <p:ph type="body" idx="1"/>
          </p:nvPr>
        </p:nvSpPr>
        <p:spPr>
          <a:xfrm>
            <a:off x="1981200" y="1600201"/>
            <a:ext cx="8229600" cy="4525964"/>
          </a:xfrm>
          <a:prstGeom prst="rect">
            <a:avLst/>
          </a:prstGeom>
        </p:spPr>
        <p:txBody>
          <a:bodyPr lIns="91437" tIns="91437" rIns="91437" bIns="91437">
            <a:normAutofit/>
          </a:bodyPr>
          <a:lstStyle/>
          <a:p>
            <a:pPr lvl="0"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5"/>
          <p:cNvSpPr>
            <a:spLocks noGrp="1" noEditPoints="1"/>
          </p:cNvSpPr>
          <p:nvPr>
            <p:ph type="sldNum" sz="quarter" idx="2"/>
          </p:nvPr>
        </p:nvSpPr>
        <p:spPr>
          <a:xfrm>
            <a:off x="9626223" y="6354252"/>
            <a:ext cx="584578" cy="369326"/>
          </a:xfrm>
          <a:prstGeom prst="rect">
            <a:avLst/>
          </a:prstGeom>
        </p:spPr>
        <p:txBody>
          <a:bodyPr wrap="none" lIns="91437" tIns="91437" rIns="91437" bIns="91437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</p:sldLayoutIdLst>
  <p:transition spd="med"/>
  <p:txStyles>
    <p:titleStyle>
      <a:lvl1pPr marL="0" marR="0" indent="0" algn="l" defTabSz="91438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2800" b="1" i="0" u="none" strike="noStrike" cap="none" spc="0" baseline="0">
          <a:ln>
            <a:noFill/>
          </a:ln>
          <a:solidFill>
            <a:srgbClr val="00B6F3"/>
          </a:solidFill>
          <a:uLnTx/>
          <a:latin typeface="Century Gothic" charset="0"/>
          <a:ea typeface="Century Gothic" charset="0"/>
          <a:cs typeface="Century Gothic" charset="0"/>
          <a:sym typeface="Century Gothic" charset="0"/>
        </a:defRPr>
      </a:lvl1pPr>
      <a:lvl2pPr marL="0" marR="0" indent="0" algn="l" defTabSz="91438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2800" b="1" i="0" u="none" strike="noStrike" cap="none" spc="0" baseline="0">
          <a:ln>
            <a:noFill/>
          </a:ln>
          <a:solidFill>
            <a:srgbClr val="00B6F3"/>
          </a:solidFill>
          <a:uLnTx/>
          <a:latin typeface="Century Gothic" charset="0"/>
          <a:ea typeface="Century Gothic" charset="0"/>
          <a:cs typeface="Century Gothic" charset="0"/>
          <a:sym typeface="Century Gothic" charset="0"/>
        </a:defRPr>
      </a:lvl2pPr>
      <a:lvl3pPr marL="0" marR="0" indent="0" algn="l" defTabSz="91438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2800" b="1" i="0" u="none" strike="noStrike" cap="none" spc="0" baseline="0">
          <a:ln>
            <a:noFill/>
          </a:ln>
          <a:solidFill>
            <a:srgbClr val="00B6F3"/>
          </a:solidFill>
          <a:uLnTx/>
          <a:latin typeface="Century Gothic" charset="0"/>
          <a:ea typeface="Century Gothic" charset="0"/>
          <a:cs typeface="Century Gothic" charset="0"/>
          <a:sym typeface="Century Gothic" charset="0"/>
        </a:defRPr>
      </a:lvl3pPr>
      <a:lvl4pPr marL="0" marR="0" indent="0" algn="l" defTabSz="91438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2800" b="1" i="0" u="none" strike="noStrike" cap="none" spc="0" baseline="0">
          <a:ln>
            <a:noFill/>
          </a:ln>
          <a:solidFill>
            <a:srgbClr val="00B6F3"/>
          </a:solidFill>
          <a:uLnTx/>
          <a:latin typeface="Century Gothic" charset="0"/>
          <a:ea typeface="Century Gothic" charset="0"/>
          <a:cs typeface="Century Gothic" charset="0"/>
          <a:sym typeface="Century Gothic" charset="0"/>
        </a:defRPr>
      </a:lvl4pPr>
      <a:lvl5pPr marL="0" marR="0" indent="0" algn="l" defTabSz="91438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2800" b="1" i="0" u="none" strike="noStrike" cap="none" spc="0" baseline="0">
          <a:ln>
            <a:noFill/>
          </a:ln>
          <a:solidFill>
            <a:srgbClr val="00B6F3"/>
          </a:solidFill>
          <a:uLnTx/>
          <a:latin typeface="Century Gothic" charset="0"/>
          <a:ea typeface="Century Gothic" charset="0"/>
          <a:cs typeface="Century Gothic" charset="0"/>
          <a:sym typeface="Century Gothic" charset="0"/>
        </a:defRPr>
      </a:lvl5pPr>
      <a:lvl6pPr marL="0" marR="0" indent="0" algn="l" defTabSz="91438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2800" b="1" i="0" u="none" strike="noStrike" cap="none" spc="0" baseline="0">
          <a:ln>
            <a:noFill/>
          </a:ln>
          <a:solidFill>
            <a:srgbClr val="00B6F3"/>
          </a:solidFill>
          <a:uLnTx/>
          <a:latin typeface="Century Gothic" charset="0"/>
          <a:ea typeface="Century Gothic" charset="0"/>
          <a:cs typeface="Century Gothic" charset="0"/>
          <a:sym typeface="Century Gothic" charset="0"/>
        </a:defRPr>
      </a:lvl6pPr>
      <a:lvl7pPr marL="0" marR="0" indent="0" algn="l" defTabSz="91438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2800" b="1" i="0" u="none" strike="noStrike" cap="none" spc="0" baseline="0">
          <a:ln>
            <a:noFill/>
          </a:ln>
          <a:solidFill>
            <a:srgbClr val="00B6F3"/>
          </a:solidFill>
          <a:uLnTx/>
          <a:latin typeface="Century Gothic" charset="0"/>
          <a:ea typeface="Century Gothic" charset="0"/>
          <a:cs typeface="Century Gothic" charset="0"/>
          <a:sym typeface="Century Gothic" charset="0"/>
        </a:defRPr>
      </a:lvl7pPr>
      <a:lvl8pPr marL="0" marR="0" indent="0" algn="l" defTabSz="91438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2800" b="1" i="0" u="none" strike="noStrike" cap="none" spc="0" baseline="0">
          <a:ln>
            <a:noFill/>
          </a:ln>
          <a:solidFill>
            <a:srgbClr val="00B6F3"/>
          </a:solidFill>
          <a:uLnTx/>
          <a:latin typeface="Century Gothic" charset="0"/>
          <a:ea typeface="Century Gothic" charset="0"/>
          <a:cs typeface="Century Gothic" charset="0"/>
          <a:sym typeface="Century Gothic" charset="0"/>
        </a:defRPr>
      </a:lvl8pPr>
      <a:lvl9pPr marL="0" marR="0" indent="0" algn="l" defTabSz="91438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2800" b="1" i="0" u="none" strike="noStrike" cap="none" spc="0" baseline="0">
          <a:ln>
            <a:noFill/>
          </a:ln>
          <a:solidFill>
            <a:srgbClr val="00B6F3"/>
          </a:solidFill>
          <a:uLnTx/>
          <a:latin typeface="Century Gothic" charset="0"/>
          <a:ea typeface="Century Gothic" charset="0"/>
          <a:cs typeface="Century Gothic" charset="0"/>
          <a:sym typeface="Century Gothic" charset="0"/>
        </a:defRPr>
      </a:lvl9pPr>
    </p:titleStyle>
    <p:bodyStyle>
      <a:lvl1pPr marL="342893" marR="0" indent="-342893" algn="l" defTabSz="914380" rtl="0" latinLnBrk="0">
        <a:lnSpc>
          <a:spcPct val="100000"/>
        </a:lnSpc>
        <a:spcBef>
          <a:spcPts val="750"/>
        </a:spcBef>
        <a:spcAft>
          <a:spcPts val="0"/>
        </a:spcAft>
        <a:buSzPct val="100000"/>
        <a:buFont typeface="Arial" panose="020B0604020202020204" pitchFamily="34" charset="0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1pPr>
      <a:lvl2pPr marL="555160" marR="0" indent="-326565" algn="l" defTabSz="914380" rtl="0" latinLnBrk="0">
        <a:lnSpc>
          <a:spcPct val="100000"/>
        </a:lnSpc>
        <a:spcBef>
          <a:spcPts val="750"/>
        </a:spcBef>
        <a:spcAft>
          <a:spcPts val="0"/>
        </a:spcAft>
        <a:buSzPct val="100000"/>
        <a:buFont typeface="Arial" panose="020B0604020202020204" pitchFamily="34" charset="0"/>
        <a:buChar char="–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2pPr>
      <a:lvl3pPr marL="761983" marR="0" indent="-304793" algn="l" defTabSz="914380" rtl="0" latinLnBrk="0">
        <a:lnSpc>
          <a:spcPct val="100000"/>
        </a:lnSpc>
        <a:spcBef>
          <a:spcPts val="750"/>
        </a:spcBef>
        <a:spcAft>
          <a:spcPts val="0"/>
        </a:spcAft>
        <a:buSzPct val="100000"/>
        <a:buFont typeface="Arial" panose="020B0604020202020204" pitchFamily="34" charset="0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3pPr>
      <a:lvl4pPr marL="1051537" marR="0" indent="-365752" algn="l" defTabSz="914380" rtl="0" latinLnBrk="0">
        <a:lnSpc>
          <a:spcPct val="100000"/>
        </a:lnSpc>
        <a:spcBef>
          <a:spcPts val="750"/>
        </a:spcBef>
        <a:spcAft>
          <a:spcPts val="0"/>
        </a:spcAft>
        <a:buSzPct val="100000"/>
        <a:buFont typeface="Arial" panose="020B0604020202020204" pitchFamily="34" charset="0"/>
        <a:buChar char="–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4pPr>
      <a:lvl5pPr marL="1280132" marR="0" indent="-365752" algn="l" defTabSz="914380" rtl="0" latinLnBrk="0">
        <a:lnSpc>
          <a:spcPct val="100000"/>
        </a:lnSpc>
        <a:spcBef>
          <a:spcPts val="750"/>
        </a:spcBef>
        <a:spcAft>
          <a:spcPts val="0"/>
        </a:spcAft>
        <a:buSzPct val="100000"/>
        <a:buFont typeface="Arial" panose="020B0604020202020204" pitchFamily="34" charset="0"/>
        <a:buChar char="»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5pPr>
      <a:lvl6pPr marL="1508727" marR="0" indent="-365752" algn="l" defTabSz="914380" rtl="0" latinLnBrk="0">
        <a:lnSpc>
          <a:spcPct val="100000"/>
        </a:lnSpc>
        <a:spcBef>
          <a:spcPts val="750"/>
        </a:spcBef>
        <a:spcAft>
          <a:spcPts val="0"/>
        </a:spcAft>
        <a:buSzPct val="100000"/>
        <a:buFont typeface="Arial" panose="020B0604020202020204" pitchFamily="34" charset="0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6pPr>
      <a:lvl7pPr marL="1737322" marR="0" indent="-365752" algn="l" defTabSz="914380" rtl="0" latinLnBrk="0">
        <a:lnSpc>
          <a:spcPct val="100000"/>
        </a:lnSpc>
        <a:spcBef>
          <a:spcPts val="750"/>
        </a:spcBef>
        <a:spcAft>
          <a:spcPts val="0"/>
        </a:spcAft>
        <a:buSzPct val="100000"/>
        <a:buFont typeface="Arial" panose="020B0604020202020204" pitchFamily="34" charset="0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7pPr>
      <a:lvl8pPr marL="1965917" marR="0" indent="-365752" algn="l" defTabSz="914380" rtl="0" latinLnBrk="0">
        <a:lnSpc>
          <a:spcPct val="100000"/>
        </a:lnSpc>
        <a:spcBef>
          <a:spcPts val="750"/>
        </a:spcBef>
        <a:spcAft>
          <a:spcPts val="0"/>
        </a:spcAft>
        <a:buSzPct val="100000"/>
        <a:buFont typeface="Arial" panose="020B0604020202020204" pitchFamily="34" charset="0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8pPr>
      <a:lvl9pPr marL="2194512" marR="0" indent="-365752" algn="l" defTabSz="914380" rtl="0" latinLnBrk="0">
        <a:lnSpc>
          <a:spcPct val="100000"/>
        </a:lnSpc>
        <a:spcBef>
          <a:spcPts val="750"/>
        </a:spcBef>
        <a:spcAft>
          <a:spcPts val="0"/>
        </a:spcAft>
        <a:buSzPct val="100000"/>
        <a:buFont typeface="Arial" panose="020B0604020202020204" pitchFamily="34" charset="0"/>
        <a:buChar char="•"/>
        <a:defRPr sz="3200" b="0" i="0" u="none" strike="noStrike" cap="none" spc="0" baseline="0">
          <a:ln>
            <a:noFill/>
          </a:ln>
          <a:solidFill>
            <a:srgbClr val="000000"/>
          </a:solidFill>
          <a:uLn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38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1pPr>
      <a:lvl2pPr marL="0" marR="0" indent="228595" algn="r" defTabSz="91438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2pPr>
      <a:lvl3pPr marL="0" marR="0" indent="457190" algn="r" defTabSz="91438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3pPr>
      <a:lvl4pPr marL="0" marR="0" indent="685785" algn="r" defTabSz="91438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4pPr>
      <a:lvl5pPr marL="0" marR="0" indent="914380" algn="r" defTabSz="91438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5pPr>
      <a:lvl6pPr marL="0" marR="0" indent="1142975" algn="r" defTabSz="91438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6pPr>
      <a:lvl7pPr marL="0" marR="0" indent="1371570" algn="r" defTabSz="91438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7pPr>
      <a:lvl8pPr marL="0" marR="0" indent="1600165" algn="r" defTabSz="91438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8pPr>
      <a:lvl9pPr marL="0" marR="0" indent="1828760" algn="r" defTabSz="914380" rtl="0" latinLnBrk="0">
        <a:lnSpc>
          <a:spcPct val="100000"/>
        </a:lnSpc>
        <a:spcBef>
          <a:spcPts val="0"/>
        </a:spcBef>
        <a:spcAft>
          <a:spcPts val="0"/>
        </a:spcAft>
        <a:buSzPct val="100000"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Ln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e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mailto:i@fors.ru" TargetMode="Externa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srgbClr val="7CC8EC">
                <a:shade val="45000"/>
                <a:satMod val="135000"/>
              </a:srgbClr>
              <a:prstClr val="white"/>
            </a:duotone>
          </a:blip>
          <a:srcRect l="3" t="16618" r="3" b="28568"/>
          <a:stretch/>
        </p:blipFill>
        <p:spPr>
          <a:xfrm>
            <a:off x="568966" y="1196752"/>
            <a:ext cx="10686407" cy="4608512"/>
          </a:xfrm>
          <a:prstGeom prst="rect">
            <a:avLst/>
          </a:prstGeom>
        </p:spPr>
      </p:pic>
      <p:sp>
        <p:nvSpPr>
          <p:cNvPr id="411" name="Экспертная система контроля восстановительного процесса…"/>
          <p:cNvSpPr txBox="1"/>
          <p:nvPr/>
        </p:nvSpPr>
        <p:spPr>
          <a:xfrm>
            <a:off x="4727848" y="1412776"/>
            <a:ext cx="7895677" cy="16989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374667" indent="7701">
              <a:lnSpc>
                <a:spcPct val="120000"/>
              </a:lnSpc>
              <a:spcBef>
                <a:spcPts val="0"/>
              </a:spcBef>
            </a:pPr>
            <a:r>
              <a:rPr lang="ru-RU" sz="2300" spc="0" dirty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Helvetica Light" charset="0"/>
              </a:rPr>
              <a:t>Телемедицинская платформа </a:t>
            </a:r>
            <a:r>
              <a:rPr lang="ru-RU" sz="2300" spc="0" dirty="0" err="1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Helvetica Light" charset="0"/>
              </a:rPr>
              <a:t>EmmaReha</a:t>
            </a:r>
            <a:r>
              <a:rPr lang="ru-RU" sz="2300" spc="0" dirty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Helvetica Light" charset="0"/>
              </a:rPr>
              <a:t> </a:t>
            </a:r>
            <a:endParaRPr lang="ru-RU" sz="2300" spc="0" dirty="0" smtClean="0">
              <a:solidFill>
                <a:srgbClr val="0070C0"/>
              </a:solidFill>
              <a:latin typeface="Trebuchet MS"/>
              <a:ea typeface="Trebuchet MS"/>
              <a:cs typeface="Trebuchet MS"/>
              <a:sym typeface="Helvetica Light" charset="0"/>
            </a:endParaRPr>
          </a:p>
          <a:p>
            <a:pPr marR="374667" indent="7701">
              <a:lnSpc>
                <a:spcPct val="120000"/>
              </a:lnSpc>
              <a:spcBef>
                <a:spcPts val="0"/>
              </a:spcBef>
            </a:pPr>
            <a:r>
              <a:rPr lang="ru-RU" sz="2300" spc="0" dirty="0" smtClean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Helvetica Light" charset="0"/>
              </a:rPr>
              <a:t>для </a:t>
            </a:r>
            <a:r>
              <a:rPr lang="ru-RU" sz="2300" spc="0" dirty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Helvetica Light" charset="0"/>
              </a:rPr>
              <a:t>дистанционного планирования и контроля реабилитационного процесса, ее внедрение в практику</a:t>
            </a:r>
            <a:endParaRPr sz="2300" spc="0" dirty="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67808" y="333520"/>
            <a:ext cx="3211394" cy="721808"/>
          </a:xfrm>
          <a:prstGeom prst="rect">
            <a:avLst/>
          </a:prstGeom>
        </p:spPr>
      </p:pic>
      <p:sp>
        <p:nvSpPr>
          <p:cNvPr id="9" name="Экспертная система контроля восстановительного процесса…"/>
          <p:cNvSpPr txBox="1"/>
          <p:nvPr/>
        </p:nvSpPr>
        <p:spPr>
          <a:xfrm>
            <a:off x="9572975" y="6287860"/>
            <a:ext cx="1682398" cy="258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R="374667" indent="7701">
              <a:lnSpc>
                <a:spcPct val="120000"/>
              </a:lnSpc>
              <a:spcBef>
                <a:spcPts val="0"/>
              </a:spcBef>
            </a:pPr>
            <a:r>
              <a:rPr lang="ru-RU" sz="1400" dirty="0"/>
              <a:t>Разработано в</a:t>
            </a:r>
            <a:endParaRPr sz="1400" dirty="0"/>
          </a:p>
        </p:txBody>
      </p:sp>
      <p:pic>
        <p:nvPicPr>
          <p:cNvPr id="11" name="ifors-logo-new-3-0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38192" y="6247960"/>
            <a:ext cx="834363" cy="2984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6532" y="4336147"/>
            <a:ext cx="11222917" cy="68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32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Зезюлинский Николай Владимирович, Директор по развитию бизнеса ООО "Ай-ФОРС" (ГК ФОРС) </a:t>
            </a:r>
            <a:endParaRPr lang="ru-RU" b="1" spc="32" dirty="0" smtClean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r>
              <a:rPr lang="ru-RU" b="1" spc="32" dirty="0" err="1" smtClean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Черёмин</a:t>
            </a:r>
            <a:r>
              <a:rPr lang="ru-RU" b="1" spc="32" dirty="0" smtClean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 Роман </a:t>
            </a:r>
            <a:r>
              <a:rPr lang="ru-RU" b="1" spc="32" dirty="0" err="1" smtClean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Авенирович</a:t>
            </a:r>
            <a:r>
              <a:rPr lang="ru-RU" b="1" spc="32" dirty="0" smtClean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, </a:t>
            </a:r>
            <a:r>
              <a:rPr lang="ru-RU" b="1" spc="32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Главный врач ГБУЗ </a:t>
            </a:r>
            <a:r>
              <a:rPr lang="ru-RU" b="1" spc="32" dirty="0" err="1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ЦПРиН</a:t>
            </a:r>
            <a:r>
              <a:rPr lang="ru-RU" b="1" spc="32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 ДЗМ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H="1">
            <a:off x="96000" y="110179"/>
            <a:ext cx="12000000" cy="158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>
              <a:spcBef>
                <a:spcPts val="0"/>
              </a:spcBef>
            </a:pPr>
            <a:r>
              <a:rPr lang="ru-RU" sz="2400" kern="1200" spc="0" dirty="0">
                <a:solidFill>
                  <a:srgbClr val="3E4D61"/>
                </a:solidFill>
                <a:latin typeface="HeliosExtraCompressedC"/>
                <a:cs typeface="HeliosExtraCompressedC"/>
              </a:rPr>
              <a:t>Ввод режима особой готовности и ограничение плановых госпитализаций в марте 2020 года дал принудительный толчок к использованию сервисов для дистанционного сопровождения пациентов, большинство из которых </a:t>
            </a:r>
            <a:r>
              <a:rPr lang="ru-RU" sz="2400" kern="1200" spc="0" dirty="0" smtClean="0">
                <a:solidFill>
                  <a:srgbClr val="3E4D61"/>
                </a:solidFill>
                <a:latin typeface="HeliosExtraCompressedC"/>
                <a:cs typeface="HeliosExtraCompressedC"/>
              </a:rPr>
              <a:t>были не </a:t>
            </a:r>
            <a:r>
              <a:rPr lang="ru-RU" sz="2400" kern="1200" spc="0" dirty="0">
                <a:solidFill>
                  <a:srgbClr val="3E4D61"/>
                </a:solidFill>
                <a:latin typeface="HeliosExtraCompressedC"/>
                <a:cs typeface="HeliosExtraCompressedC"/>
              </a:rPr>
              <a:t>специализированы  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7479294" y="3110785"/>
            <a:ext cx="3067921" cy="1422400"/>
            <a:chOff x="4633259" y="2114550"/>
            <a:chExt cx="2300941" cy="1066800"/>
          </a:xfrm>
        </p:grpSpPr>
        <p:pic>
          <p:nvPicPr>
            <p:cNvPr id="4" name="Изображение 3" descr="Скриншот 2020-04-22 21.20.39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633259" y="2647950"/>
              <a:ext cx="2300941" cy="533400"/>
            </a:xfrm>
            <a:prstGeom prst="rect">
              <a:avLst/>
            </a:prstGeom>
          </p:spPr>
        </p:pic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4"/>
            <a:srcRect l="7174" t="33790" r="6577" b="31687"/>
            <a:stretch/>
          </p:blipFill>
          <p:spPr>
            <a:xfrm>
              <a:off x="4724400" y="2114550"/>
              <a:ext cx="1463879" cy="588549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600272" y="2002789"/>
            <a:ext cx="4928768" cy="1077218"/>
            <a:chOff x="750768" y="1481458"/>
            <a:chExt cx="3470256" cy="889865"/>
          </a:xfrm>
        </p:grpSpPr>
        <p:sp>
          <p:nvSpPr>
            <p:cNvPr id="5" name="TextBox 4"/>
            <p:cNvSpPr txBox="1"/>
            <p:nvPr/>
          </p:nvSpPr>
          <p:spPr>
            <a:xfrm>
              <a:off x="1020624" y="1481458"/>
              <a:ext cx="3200400" cy="88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hangingPunct="1">
                <a:spcBef>
                  <a:spcPts val="0"/>
                </a:spcBef>
              </a:pPr>
              <a:r>
                <a:rPr lang="ru-RU" kern="1200" spc="0" dirty="0">
                  <a:solidFill>
                    <a:srgbClr val="1C4F8A"/>
                  </a:solidFill>
                  <a:latin typeface="Univers Condensed Medium"/>
                  <a:cs typeface="Univers Condensed Medium"/>
                </a:rPr>
                <a:t>Создание библиотеки из более  290 видеофайлов с упражнениями ЛФК, формирование шаблонов под типовые модели пациентов ЦПРИН</a:t>
              </a:r>
            </a:p>
          </p:txBody>
        </p:sp>
        <p:pic>
          <p:nvPicPr>
            <p:cNvPr id="46" name="Изображение 45" descr="Безымянный-3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50768" y="1682201"/>
              <a:ext cx="363711" cy="338562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1001855" y="3217796"/>
            <a:ext cx="5217888" cy="830997"/>
            <a:chOff x="1019258" y="1281998"/>
            <a:chExt cx="3913416" cy="623248"/>
          </a:xfrm>
        </p:grpSpPr>
        <p:sp>
          <p:nvSpPr>
            <p:cNvPr id="48" name="TextBox 47"/>
            <p:cNvSpPr txBox="1"/>
            <p:nvPr/>
          </p:nvSpPr>
          <p:spPr>
            <a:xfrm>
              <a:off x="1487067" y="1281998"/>
              <a:ext cx="3445607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 hangingPunct="1">
                <a:spcBef>
                  <a:spcPts val="0"/>
                </a:spcBef>
              </a:pPr>
              <a:r>
                <a:rPr lang="ru-RU" kern="1200" spc="0" dirty="0">
                  <a:solidFill>
                    <a:srgbClr val="1C4F8A"/>
                  </a:solidFill>
                  <a:latin typeface="Univers Condensed Medium"/>
                  <a:cs typeface="Univers Condensed Medium"/>
                </a:rPr>
                <a:t>Написание </a:t>
              </a:r>
              <a:r>
                <a:rPr lang="ru-RU" kern="1200" spc="0" dirty="0" err="1">
                  <a:solidFill>
                    <a:srgbClr val="1C4F8A"/>
                  </a:solidFill>
                  <a:latin typeface="Univers Condensed Medium"/>
                  <a:cs typeface="Univers Condensed Medium"/>
                </a:rPr>
                <a:t>техзадания</a:t>
              </a:r>
              <a:endParaRPr lang="ru-RU" kern="1200" spc="0" dirty="0">
                <a:solidFill>
                  <a:srgbClr val="1C4F8A"/>
                </a:solidFill>
                <a:latin typeface="Univers Condensed Medium"/>
                <a:cs typeface="Univers Condensed Medium"/>
              </a:endParaRPr>
            </a:p>
            <a:p>
              <a:pPr defTabSz="1219170" hangingPunct="1">
                <a:spcBef>
                  <a:spcPts val="0"/>
                </a:spcBef>
              </a:pPr>
              <a:r>
                <a:rPr lang="ru-RU" kern="1200" spc="0" dirty="0">
                  <a:solidFill>
                    <a:srgbClr val="1C4F8A"/>
                  </a:solidFill>
                  <a:latin typeface="Univers Condensed Medium"/>
                  <a:cs typeface="Univers Condensed Medium"/>
                </a:rPr>
                <a:t>для создания интерактивной</a:t>
              </a:r>
            </a:p>
            <a:p>
              <a:pPr defTabSz="1219170" hangingPunct="1">
                <a:spcBef>
                  <a:spcPts val="0"/>
                </a:spcBef>
              </a:pPr>
              <a:r>
                <a:rPr lang="ru-RU" kern="1200" spc="0" dirty="0">
                  <a:solidFill>
                    <a:srgbClr val="1C4F8A"/>
                  </a:solidFill>
                  <a:latin typeface="Univers Condensed Medium"/>
                  <a:cs typeface="Univers Condensed Medium"/>
                </a:rPr>
                <a:t>программы для  больных афазией </a:t>
              </a:r>
              <a:r>
                <a:rPr lang="en-US" kern="1200" spc="0" dirty="0">
                  <a:solidFill>
                    <a:srgbClr val="1C4F8A"/>
                  </a:solidFill>
                  <a:latin typeface="Univers Condensed Medium"/>
                  <a:cs typeface="Univers Condensed Medium"/>
                </a:rPr>
                <a:t>“Speak-Up”</a:t>
              </a:r>
            </a:p>
          </p:txBody>
        </p:sp>
        <p:pic>
          <p:nvPicPr>
            <p:cNvPr id="49" name="Изображение 48" descr="Безымянный-3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19258" y="1459294"/>
              <a:ext cx="363711" cy="291740"/>
            </a:xfrm>
            <a:prstGeom prst="rect">
              <a:avLst/>
            </a:prstGeom>
          </p:spPr>
        </p:pic>
      </p:grpSp>
      <p:sp>
        <p:nvSpPr>
          <p:cNvPr id="21" name="Прямоугольник 20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>
              <a:spcBef>
                <a:spcPts val="0"/>
              </a:spcBef>
            </a:pPr>
            <a:r>
              <a:rPr lang="ru-RU" sz="1800" kern="1200" spc="0" dirty="0">
                <a:solidFill>
                  <a:srgbClr val="800000"/>
                </a:solidFill>
                <a:latin typeface="Univers Condensed Medium"/>
                <a:cs typeface="Univers Condensed Medium"/>
              </a:rPr>
              <a:t>ЕДИНСТВЕННЫЙ СПЕЦИАЛИЗИРОВАННЫЙ СЕРВИС, ИСПОЛЬЗУЕМЫЙ В НАСТОЯЩЕЕ ВРЕМЯ ДЛЯ ТЕЛЕМЕДИЦИНСКОГО СОПРОВОЖДЕНИЯ – </a:t>
            </a:r>
            <a:r>
              <a:rPr lang="en-US" sz="1800" kern="1200" spc="0" dirty="0">
                <a:solidFill>
                  <a:srgbClr val="800000"/>
                </a:solidFill>
                <a:latin typeface="Univers Condensed Medium"/>
                <a:cs typeface="Univers Condensed Medium"/>
              </a:rPr>
              <a:t>EMMAREHA (</a:t>
            </a:r>
            <a:r>
              <a:rPr lang="ru-RU" sz="1800" kern="1200" spc="0" dirty="0">
                <a:solidFill>
                  <a:srgbClr val="800000"/>
                </a:solidFill>
                <a:latin typeface="Univers Condensed Medium"/>
                <a:cs typeface="Univers Condensed Medium"/>
              </a:rPr>
              <a:t>разработчик</a:t>
            </a:r>
            <a:r>
              <a:rPr lang="en-US" sz="1800" kern="1200" spc="0" dirty="0">
                <a:solidFill>
                  <a:srgbClr val="800000"/>
                </a:solidFill>
                <a:latin typeface="Univers Condensed Medium"/>
                <a:cs typeface="Univers Condensed Medium"/>
              </a:rPr>
              <a:t> </a:t>
            </a:r>
            <a:r>
              <a:rPr lang="en-US" sz="1800" kern="1200" spc="0" dirty="0" err="1">
                <a:solidFill>
                  <a:srgbClr val="800000"/>
                </a:solidFill>
                <a:latin typeface="Univers Condensed Medium"/>
                <a:cs typeface="Univers Condensed Medium"/>
              </a:rPr>
              <a:t>iFORS</a:t>
            </a:r>
            <a:r>
              <a:rPr lang="en-US" sz="1800" kern="1200" spc="0" dirty="0">
                <a:solidFill>
                  <a:srgbClr val="800000"/>
                </a:solidFill>
                <a:latin typeface="Univers Condensed Medium"/>
                <a:cs typeface="Univers Condensed Medium"/>
              </a:rPr>
              <a:t>)</a:t>
            </a:r>
            <a:endParaRPr lang="ru-RU" sz="1800" kern="1200" spc="0" dirty="0">
              <a:solidFill>
                <a:srgbClr val="800000"/>
              </a:solidFill>
              <a:latin typeface="Univers Condensed Medium"/>
              <a:cs typeface="Univers Condensed Medium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382960" y="4265600"/>
            <a:ext cx="5830641" cy="1077219"/>
            <a:chOff x="2711955" y="3199199"/>
            <a:chExt cx="4372981" cy="807914"/>
          </a:xfrm>
        </p:grpSpPr>
        <p:pic>
          <p:nvPicPr>
            <p:cNvPr id="50" name="Изображение 49" descr="Безымянный-3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711955" y="3438919"/>
              <a:ext cx="363711" cy="291740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3274936" y="3199199"/>
              <a:ext cx="3810000" cy="8079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1219170" hangingPunct="1">
                <a:spcBef>
                  <a:spcPts val="0"/>
                </a:spcBef>
              </a:pPr>
              <a:r>
                <a:rPr lang="ru-RU" kern="1200" spc="0" dirty="0">
                  <a:solidFill>
                    <a:srgbClr val="1C4F8A"/>
                  </a:solidFill>
                  <a:latin typeface="Univers Condensed Medium"/>
                  <a:cs typeface="Univers Condensed Medium"/>
                </a:rPr>
                <a:t>Формирование логопедических наборов </a:t>
              </a:r>
            </a:p>
            <a:p>
              <a:pPr defTabSz="1219170" hangingPunct="1">
                <a:spcBef>
                  <a:spcPts val="0"/>
                </a:spcBef>
              </a:pPr>
              <a:r>
                <a:rPr lang="ru-RU" kern="1200" spc="0" dirty="0">
                  <a:solidFill>
                    <a:srgbClr val="1C4F8A"/>
                  </a:solidFill>
                  <a:latin typeface="Univers Condensed Medium"/>
                  <a:cs typeface="Univers Condensed Medium"/>
                </a:rPr>
                <a:t>самостоятельных занятий для </a:t>
              </a:r>
            </a:p>
            <a:p>
              <a:pPr defTabSz="1219170" hangingPunct="1">
                <a:spcBef>
                  <a:spcPts val="0"/>
                </a:spcBef>
              </a:pPr>
              <a:r>
                <a:rPr lang="ru-RU" kern="1200" spc="0" dirty="0" err="1">
                  <a:solidFill>
                    <a:srgbClr val="1C4F8A"/>
                  </a:solidFill>
                  <a:latin typeface="Univers Condensed Medium"/>
                  <a:cs typeface="Univers Condensed Medium"/>
                </a:rPr>
                <a:t>постгоспитального</a:t>
              </a:r>
              <a:r>
                <a:rPr lang="ru-RU" kern="1200" spc="0" dirty="0">
                  <a:solidFill>
                    <a:srgbClr val="1C4F8A"/>
                  </a:solidFill>
                  <a:latin typeface="Univers Condensed Medium"/>
                  <a:cs typeface="Univers Condensed Medium"/>
                </a:rPr>
                <a:t> сопровождения типовых</a:t>
              </a:r>
            </a:p>
            <a:p>
              <a:pPr defTabSz="1219170" hangingPunct="1">
                <a:spcBef>
                  <a:spcPts val="0"/>
                </a:spcBef>
              </a:pPr>
              <a:r>
                <a:rPr lang="ru-RU" kern="1200" spc="0" dirty="0">
                  <a:solidFill>
                    <a:srgbClr val="1C4F8A"/>
                  </a:solidFill>
                  <a:latin typeface="Univers Condensed Medium"/>
                  <a:cs typeface="Univers Condensed Medium"/>
                </a:rPr>
                <a:t>моделей пациентов ЦПРИН</a:t>
              </a:r>
            </a:p>
          </p:txBody>
        </p:sp>
      </p:grpSp>
      <p:sp>
        <p:nvSpPr>
          <p:cNvPr id="2" name="Стрелка вправо 1"/>
          <p:cNvSpPr/>
          <p:nvPr/>
        </p:nvSpPr>
        <p:spPr>
          <a:xfrm>
            <a:off x="407368" y="5432932"/>
            <a:ext cx="11161240" cy="21087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83546" y="565142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kern="1200" spc="0" dirty="0">
                <a:solidFill>
                  <a:srgbClr val="1C4F8A"/>
                </a:solidFill>
                <a:latin typeface="Univers Condensed Medium"/>
                <a:cs typeface="Univers Condensed Medium"/>
              </a:rPr>
              <a:t>2018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2564" y="563226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kern="1200" spc="0" dirty="0" smtClean="0">
                <a:solidFill>
                  <a:srgbClr val="1C4F8A"/>
                </a:solidFill>
                <a:latin typeface="Univers Condensed Medium"/>
                <a:cs typeface="Univers Condensed Medium"/>
              </a:rPr>
              <a:t>2019</a:t>
            </a:r>
            <a:endParaRPr lang="ru-RU" kern="1200" spc="0" dirty="0">
              <a:solidFill>
                <a:srgbClr val="1C4F8A"/>
              </a:solidFill>
              <a:latin typeface="Univers Condensed Medium"/>
              <a:cs typeface="Univers Condensed Medium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01663" y="557877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kern="1200" spc="0" dirty="0" smtClean="0">
                <a:solidFill>
                  <a:srgbClr val="1C4F8A"/>
                </a:solidFill>
                <a:latin typeface="Univers Condensed Medium"/>
                <a:cs typeface="Univers Condensed Medium"/>
              </a:rPr>
              <a:t>2020 …</a:t>
            </a:r>
            <a:endParaRPr lang="ru-RU" kern="1200" spc="0" dirty="0">
              <a:solidFill>
                <a:srgbClr val="1C4F8A"/>
              </a:solidFill>
              <a:latin typeface="Univers Condensed Medium"/>
              <a:cs typeface="Univers Condensed Medium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H="1">
            <a:off x="0" y="117800"/>
            <a:ext cx="12000000" cy="1006944"/>
          </a:xfrm>
          <a:prstGeom prst="rect">
            <a:avLst/>
          </a:prstGeom>
          <a:solidFill>
            <a:srgbClr val="F6C34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>
              <a:spcBef>
                <a:spcPts val="0"/>
              </a:spcBef>
            </a:pPr>
            <a:r>
              <a:rPr lang="ru-RU" sz="2800" kern="1200" spc="0" dirty="0">
                <a:solidFill>
                  <a:srgbClr val="3E4D61"/>
                </a:solidFill>
                <a:latin typeface="HeliosExtraCompressedC"/>
                <a:cs typeface="HeliosExtraCompressedC"/>
              </a:rPr>
              <a:t>Подготовка к дистанционному сопровождению силами полноценной </a:t>
            </a:r>
            <a:r>
              <a:rPr lang="ru-RU" sz="2800" kern="1200" spc="0" dirty="0" err="1">
                <a:solidFill>
                  <a:srgbClr val="3E4D61"/>
                </a:solidFill>
                <a:latin typeface="HeliosExtraCompressedC"/>
                <a:cs typeface="HeliosExtraCompressedC"/>
              </a:rPr>
              <a:t>полипрофессиональной</a:t>
            </a:r>
            <a:r>
              <a:rPr lang="ru-RU" sz="2800" kern="1200" spc="0" dirty="0">
                <a:solidFill>
                  <a:srgbClr val="3E4D61"/>
                </a:solidFill>
                <a:latin typeface="HeliosExtraCompressedC"/>
                <a:cs typeface="HeliosExtraCompressedC"/>
              </a:rPr>
              <a:t> бригады заняла 2 недели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9376" y="3927723"/>
            <a:ext cx="3759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hangingPunct="1">
              <a:spcBef>
                <a:spcPts val="0"/>
              </a:spcBef>
            </a:pPr>
            <a:r>
              <a:rPr lang="ru-RU" sz="1400" b="1" kern="1200" spc="0" dirty="0">
                <a:solidFill>
                  <a:srgbClr val="1C4F8A"/>
                </a:solidFill>
                <a:latin typeface="Calibri"/>
              </a:rPr>
              <a:t>Выпуск приказов по МО:</a:t>
            </a:r>
          </a:p>
          <a:p>
            <a:pPr marL="285750" indent="-28575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b="1" kern="1200" spc="0" dirty="0">
                <a:solidFill>
                  <a:srgbClr val="1C4F8A"/>
                </a:solidFill>
                <a:latin typeface="Calibri"/>
              </a:rPr>
              <a:t>«О разрешении работникам ГБУЗ «</a:t>
            </a:r>
            <a:r>
              <a:rPr lang="ru-RU" sz="1400" b="1" kern="1200" spc="0" dirty="0" err="1">
                <a:solidFill>
                  <a:srgbClr val="1C4F8A"/>
                </a:solidFill>
                <a:latin typeface="Calibri"/>
              </a:rPr>
              <a:t>ЦПРиН</a:t>
            </a:r>
            <a:r>
              <a:rPr lang="ru-RU" sz="1400" b="1" kern="1200" spc="0" dirty="0">
                <a:solidFill>
                  <a:srgbClr val="1C4F8A"/>
                </a:solidFill>
                <a:latin typeface="Calibri"/>
              </a:rPr>
              <a:t> ДЗМ» выполнения работы в дистанционном формате»</a:t>
            </a:r>
          </a:p>
          <a:p>
            <a:pPr marL="285750" indent="-28575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b="1" kern="1200" spc="0" dirty="0">
                <a:solidFill>
                  <a:srgbClr val="1C4F8A"/>
                </a:solidFill>
                <a:latin typeface="Calibri"/>
              </a:rPr>
              <a:t>«Об установлении </a:t>
            </a:r>
            <a:r>
              <a:rPr lang="ru-RU" sz="1400" b="1" kern="1200" spc="0" dirty="0" smtClean="0">
                <a:solidFill>
                  <a:srgbClr val="1C4F8A"/>
                </a:solidFill>
                <a:latin typeface="Calibri"/>
              </a:rPr>
              <a:t>особенностей организации </a:t>
            </a:r>
            <a:r>
              <a:rPr lang="ru-RU" sz="1400" b="1" kern="1200" spc="0" dirty="0">
                <a:solidFill>
                  <a:srgbClr val="1C4F8A"/>
                </a:solidFill>
                <a:latin typeface="Calibri"/>
              </a:rPr>
              <a:t>работы ГБУЗ «</a:t>
            </a:r>
            <a:r>
              <a:rPr lang="ru-RU" sz="1400" b="1" kern="1200" spc="0" dirty="0" err="1">
                <a:solidFill>
                  <a:srgbClr val="1C4F8A"/>
                </a:solidFill>
                <a:latin typeface="Calibri"/>
              </a:rPr>
              <a:t>ЦПРиН</a:t>
            </a:r>
            <a:r>
              <a:rPr lang="ru-RU" sz="1400" b="1" kern="1200" spc="0" dirty="0">
                <a:solidFill>
                  <a:srgbClr val="1C4F8A"/>
                </a:solidFill>
                <a:latin typeface="Calibri"/>
              </a:rPr>
              <a:t>    ДЗМ» в период действия режима повышенной готовности»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44976" y="4100432"/>
            <a:ext cx="314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kern="1200" spc="0" dirty="0">
                <a:solidFill>
                  <a:srgbClr val="1C4F8A"/>
                </a:solidFill>
                <a:latin typeface="Calibri"/>
              </a:rPr>
              <a:t>Обучение персонала и техническое оснащение рабочих мест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00976" y="4090204"/>
            <a:ext cx="3657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b="1" kern="1200" spc="0" dirty="0">
                <a:solidFill>
                  <a:srgbClr val="1C4F8A"/>
                </a:solidFill>
                <a:latin typeface="Calibri"/>
              </a:rPr>
              <a:t>Перевод пациентов в отделение оказания медицинской помощи на дому</a:t>
            </a:r>
          </a:p>
          <a:p>
            <a:pPr marL="285750" indent="-28575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b="1" kern="1200" spc="0" dirty="0">
                <a:solidFill>
                  <a:srgbClr val="1C4F8A"/>
                </a:solidFill>
                <a:latin typeface="Calibri"/>
              </a:rPr>
              <a:t>Оформление медицинской документации в </a:t>
            </a:r>
            <a:r>
              <a:rPr lang="ru-RU" sz="1400" b="1" kern="1200" spc="0" dirty="0" smtClean="0">
                <a:solidFill>
                  <a:srgbClr val="1C4F8A"/>
                </a:solidFill>
                <a:latin typeface="Calibri"/>
              </a:rPr>
              <a:t>МИС с </a:t>
            </a:r>
            <a:r>
              <a:rPr lang="ru-RU" sz="1400" b="1" kern="1200" spc="0" dirty="0">
                <a:solidFill>
                  <a:srgbClr val="1C4F8A"/>
                </a:solidFill>
                <a:latin typeface="Calibri"/>
              </a:rPr>
              <a:t>использованием дистанционных технологий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 l="13723" r="5599"/>
          <a:stretch/>
        </p:blipFill>
        <p:spPr>
          <a:xfrm>
            <a:off x="4318578" y="1361957"/>
            <a:ext cx="3362844" cy="2496606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30165" y="1373076"/>
            <a:ext cx="3309019" cy="248176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2976" y="3986382"/>
            <a:ext cx="40640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>
              <a:spcBef>
                <a:spcPts val="0"/>
              </a:spcBef>
            </a:pPr>
            <a:r>
              <a:rPr lang="en-US" sz="3200" kern="1200" spc="0" dirty="0" smtClean="0">
                <a:solidFill>
                  <a:srgbClr val="800000"/>
                </a:solidFill>
                <a:latin typeface="HeliosExtraCompressedC"/>
                <a:cs typeface="HeliosExtraCompressedC"/>
              </a:rPr>
              <a:t>I</a:t>
            </a:r>
            <a:endParaRPr lang="ru-RU" sz="3200" kern="1200" spc="0" dirty="0">
              <a:solidFill>
                <a:srgbClr val="800000"/>
              </a:solidFill>
              <a:latin typeface="HeliosExtraCompressedC"/>
              <a:cs typeface="HeliosExtraCompressedC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36976" y="3988603"/>
            <a:ext cx="50800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>
              <a:spcBef>
                <a:spcPts val="0"/>
              </a:spcBef>
            </a:pPr>
            <a:r>
              <a:rPr lang="en-US" sz="3200" kern="1200" spc="0" dirty="0" smtClean="0">
                <a:solidFill>
                  <a:srgbClr val="800000"/>
                </a:solidFill>
                <a:latin typeface="HeliosExtraCompressedC"/>
                <a:cs typeface="HeliosExtraCompressedC"/>
              </a:rPr>
              <a:t>II</a:t>
            </a:r>
            <a:endParaRPr lang="ru-RU" sz="3200" kern="1200" spc="0" dirty="0">
              <a:solidFill>
                <a:srgbClr val="800000"/>
              </a:solidFill>
              <a:latin typeface="HeliosExtraCompressedC"/>
              <a:cs typeface="HeliosExtraCompressedC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89776" y="3988603"/>
            <a:ext cx="71120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>
              <a:spcBef>
                <a:spcPts val="0"/>
              </a:spcBef>
            </a:pPr>
            <a:r>
              <a:rPr lang="en-US" sz="3200" kern="1200" spc="0" dirty="0">
                <a:solidFill>
                  <a:srgbClr val="800000"/>
                </a:solidFill>
                <a:latin typeface="HeliosExtraCompressedC"/>
                <a:cs typeface="HeliosExtraCompressedC"/>
              </a:rPr>
              <a:t>III</a:t>
            </a:r>
            <a:endParaRPr lang="ru-RU" sz="3200" kern="1200" spc="0" dirty="0">
              <a:solidFill>
                <a:srgbClr val="800000"/>
              </a:solidFill>
              <a:latin typeface="HeliosExtraCompressedC"/>
              <a:cs typeface="HeliosExtraCompressedC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2534" y="1340768"/>
            <a:ext cx="3384796" cy="252028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125248" y="5854834"/>
            <a:ext cx="866296" cy="8091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>
              <a:spcBef>
                <a:spcPts val="0"/>
              </a:spcBef>
            </a:pPr>
            <a:r>
              <a:rPr lang="ru-RU" sz="2667" kern="1200" spc="0" dirty="0">
                <a:solidFill>
                  <a:prstClr val="white"/>
                </a:solidFill>
                <a:latin typeface="HeliosExtraCompressedC"/>
                <a:cs typeface="HeliosExtraCompressedC"/>
              </a:rPr>
              <a:t>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0428" y="6043072"/>
            <a:ext cx="122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hangingPunct="1">
              <a:spcBef>
                <a:spcPts val="0"/>
              </a:spcBef>
            </a:pPr>
            <a:r>
              <a:rPr lang="ru-RU" sz="2400" kern="1200" spc="0" dirty="0">
                <a:solidFill>
                  <a:srgbClr val="1C4F8A"/>
                </a:solidFill>
                <a:latin typeface="Univers Condensed Medium"/>
                <a:cs typeface="Univers Condensed Medium"/>
              </a:rPr>
              <a:t>Врачей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664100" y="5835151"/>
            <a:ext cx="916004" cy="8327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>
              <a:spcBef>
                <a:spcPts val="0"/>
              </a:spcBef>
            </a:pPr>
            <a:r>
              <a:rPr lang="ru-RU" sz="2667" kern="1200" spc="0" dirty="0">
                <a:solidFill>
                  <a:prstClr val="white"/>
                </a:solidFill>
                <a:latin typeface="HeliosExtraCompressedC"/>
                <a:cs typeface="HeliosExtraCompressedC"/>
              </a:rPr>
              <a:t>180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616280" y="5835151"/>
            <a:ext cx="916004" cy="8327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>
              <a:spcBef>
                <a:spcPts val="0"/>
              </a:spcBef>
            </a:pPr>
            <a:r>
              <a:rPr lang="ru-RU" sz="2667" kern="1200" spc="0" dirty="0">
                <a:solidFill>
                  <a:prstClr val="white"/>
                </a:solidFill>
                <a:latin typeface="HeliosExtraCompressedC"/>
                <a:cs typeface="HeliosExtraCompressedC"/>
              </a:rPr>
              <a:t>40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6299" y="6038816"/>
            <a:ext cx="1681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hangingPunct="1">
              <a:spcBef>
                <a:spcPts val="0"/>
              </a:spcBef>
            </a:pPr>
            <a:r>
              <a:rPr lang="ru-RU" sz="2400" kern="1200" spc="0" dirty="0">
                <a:solidFill>
                  <a:srgbClr val="1C4F8A"/>
                </a:solidFill>
                <a:latin typeface="Univers Condensed Medium"/>
                <a:cs typeface="Univers Condensed Medium"/>
              </a:rPr>
              <a:t>Логопедов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828479" y="6001689"/>
            <a:ext cx="1841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hangingPunct="1">
              <a:spcBef>
                <a:spcPts val="0"/>
              </a:spcBef>
            </a:pPr>
            <a:r>
              <a:rPr lang="ru-RU" sz="2400" kern="1200" spc="0" dirty="0">
                <a:solidFill>
                  <a:srgbClr val="1C4F8A"/>
                </a:solidFill>
                <a:latin typeface="Univers Condensed Medium"/>
                <a:cs typeface="Univers Condensed Medium"/>
              </a:rPr>
              <a:t>Психологов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76176" y="5743605"/>
            <a:ext cx="1159328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93266" y="899957"/>
          <a:ext cx="9498642" cy="3292139"/>
        </p:xfrm>
        <a:graphic>
          <a:graphicData uri="http://schemas.openxmlformats.org/drawingml/2006/table">
            <a:tbl>
              <a:tblPr firstRow="1" firstCol="1" lastRow="1" bandRow="1">
                <a:tableStyleId>{2D5ABB26-0587-4C30-8999-92F81FD0307C}</a:tableStyleId>
              </a:tblPr>
              <a:tblGrid>
                <a:gridCol w="1782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4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5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04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02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5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0325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u="none" strike="noStrike" dirty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 </a:t>
                      </a:r>
                      <a:endParaRPr lang="ru-RU" sz="19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Helvetica Light" charset="0"/>
                          <a:cs typeface="Univers Condensed Medium"/>
                        </a:rPr>
                        <a:t>Кол-</a:t>
                      </a:r>
                      <a:r>
                        <a:rPr lang="ru-RU" sz="1600" spc="0" dirty="0" smtClean="0">
                          <a:solidFill>
                            <a:srgbClr val="000000"/>
                          </a:solidFill>
                          <a:latin typeface="Helvetica Light" charset="0"/>
                          <a:cs typeface="Univers Condensed Medium"/>
                        </a:rPr>
                        <a:t>во </a:t>
                      </a:r>
                      <a:r>
                        <a:rPr lang="ru-RU" sz="1600" spc="0" dirty="0" err="1" smtClean="0">
                          <a:solidFill>
                            <a:srgbClr val="000000"/>
                          </a:solidFill>
                          <a:latin typeface="Helvetica Light" charset="0"/>
                          <a:cs typeface="Univers Condensed Medium"/>
                        </a:rPr>
                        <a:t>телевизитов</a:t>
                      </a:r>
                      <a:endParaRPr lang="ru-RU" sz="1600" spc="0" dirty="0">
                        <a:solidFill>
                          <a:srgbClr val="000000"/>
                        </a:solidFill>
                        <a:latin typeface="Helvetica Light" charset="0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spc="0" dirty="0">
                          <a:solidFill>
                            <a:srgbClr val="000000"/>
                          </a:solidFill>
                          <a:latin typeface="Helvetica Light" charset="0"/>
                          <a:cs typeface="Univers Condensed Medium"/>
                        </a:rPr>
                        <a:t>Кол-во </a:t>
                      </a:r>
                      <a:endParaRPr lang="ru-RU" sz="1600" spc="0" dirty="0" smtClean="0">
                        <a:solidFill>
                          <a:srgbClr val="000000"/>
                        </a:solidFill>
                        <a:latin typeface="Helvetica Light" charset="0"/>
                        <a:cs typeface="Univers Condensed Medium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spc="0" dirty="0" smtClean="0">
                          <a:solidFill>
                            <a:srgbClr val="000000"/>
                          </a:solidFill>
                          <a:latin typeface="Helvetica Light" charset="0"/>
                          <a:cs typeface="Univers Condensed Medium"/>
                        </a:rPr>
                        <a:t>специалистов</a:t>
                      </a:r>
                      <a:endParaRPr lang="ru-RU" sz="1600" spc="0" dirty="0">
                        <a:solidFill>
                          <a:srgbClr val="000000"/>
                        </a:solidFill>
                        <a:latin typeface="Helvetica Light" charset="0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0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lang="ru-RU" sz="1600" spc="0" dirty="0">
                        <a:solidFill>
                          <a:srgbClr val="000000"/>
                        </a:solidFill>
                        <a:latin typeface="Helvetica Light" charset="0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600" spc="0" dirty="0" smtClean="0">
                          <a:solidFill>
                            <a:srgbClr val="000000"/>
                          </a:solidFill>
                          <a:latin typeface="Helvetica Light" charset="0"/>
                          <a:cs typeface="Univers Condensed Medium"/>
                        </a:rPr>
                        <a:t>Кол-во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600" spc="0" dirty="0" err="1" smtClean="0">
                          <a:solidFill>
                            <a:srgbClr val="000000"/>
                          </a:solidFill>
                          <a:latin typeface="Helvetica Light" charset="0"/>
                          <a:cs typeface="Univers Condensed Medium"/>
                        </a:rPr>
                        <a:t>телевизитов</a:t>
                      </a:r>
                      <a:endParaRPr lang="ru-RU" sz="1600" b="1" i="0" u="none" strike="noStrike" dirty="0" smtClean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600" spc="0" dirty="0" smtClean="0">
                          <a:solidFill>
                            <a:srgbClr val="000000"/>
                          </a:solidFill>
                          <a:latin typeface="Helvetica Light" charset="0"/>
                          <a:cs typeface="Univers Condensed Medium"/>
                        </a:rPr>
                        <a:t>Кол-во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600" spc="0" dirty="0" smtClean="0">
                          <a:solidFill>
                            <a:srgbClr val="000000"/>
                          </a:solidFill>
                          <a:latin typeface="Helvetica Light" charset="0"/>
                          <a:cs typeface="Univers Condensed Medium"/>
                        </a:rPr>
                        <a:t> специалистов</a:t>
                      </a:r>
                      <a:endParaRPr lang="ru-RU" sz="1600" b="1" i="0" u="none" strike="noStrike" dirty="0" smtClean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434">
                <a:tc>
                  <a:txBody>
                    <a:bodyPr/>
                    <a:lstStyle/>
                    <a:p>
                      <a:pPr algn="l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Логопеды</a:t>
                      </a:r>
                      <a:endParaRPr lang="ru-RU" sz="1600" b="1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 dirty="0" smtClean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13 655</a:t>
                      </a:r>
                      <a:endParaRPr lang="ru-RU" sz="1867" spc="0" dirty="0">
                        <a:solidFill>
                          <a:srgbClr val="1D5390"/>
                        </a:solidFill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143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Педиатр</a:t>
                      </a:r>
                      <a:endParaRPr lang="ru-RU" sz="1600" b="1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134</a:t>
                      </a:r>
                      <a:endParaRPr lang="ru-RU" sz="1600" b="0" i="0" u="none" strike="noStrike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434">
                <a:tc>
                  <a:txBody>
                    <a:bodyPr/>
                    <a:lstStyle/>
                    <a:p>
                      <a:pPr algn="l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Воспитатели</a:t>
                      </a:r>
                      <a:endParaRPr lang="ru-RU" sz="1600" b="1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1 297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11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Психиатр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915</a:t>
                      </a:r>
                      <a:endParaRPr lang="ru-RU" sz="1600" b="0" i="0" u="none" strike="noStrike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17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434">
                <a:tc>
                  <a:txBody>
                    <a:bodyPr/>
                    <a:lstStyle/>
                    <a:p>
                      <a:pPr algn="l" fontAlgn="b"/>
                      <a:r>
                        <a:rPr lang="ru-RU" sz="1867" spc="0" dirty="0" err="1" smtClean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Зав.отделением</a:t>
                      </a:r>
                      <a:endParaRPr lang="ru-RU" sz="1600" b="1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209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Психолог</a:t>
                      </a:r>
                      <a:endParaRPr lang="ru-RU" sz="1600" b="1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3 722</a:t>
                      </a:r>
                      <a:endParaRPr lang="ru-RU" sz="1600" b="0" i="0" u="none" strike="noStrike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35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7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ЛФК-специалист</a:t>
                      </a:r>
                      <a:endParaRPr lang="ru-RU" sz="1600" b="1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214</a:t>
                      </a:r>
                      <a:endParaRPr lang="ru-RU" sz="1600" b="0" i="0" u="none" strike="noStrike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Психотерапевт</a:t>
                      </a:r>
                      <a:endParaRPr lang="ru-RU" sz="1600" b="1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136</a:t>
                      </a:r>
                      <a:endParaRPr lang="ru-RU" sz="1600" b="0" i="0" u="none" strike="noStrike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434">
                <a:tc>
                  <a:txBody>
                    <a:bodyPr/>
                    <a:lstStyle/>
                    <a:p>
                      <a:pPr algn="l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Невролог</a:t>
                      </a:r>
                    </a:p>
                  </a:txBody>
                  <a:tcPr marL="12700" marR="12700" marT="12700" marB="0" anchor="b"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2273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30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Терапевт</a:t>
                      </a:r>
                      <a:endParaRPr lang="ru-RU" sz="1600" b="1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257</a:t>
                      </a:r>
                      <a:endParaRPr lang="ru-RU" sz="1600" b="0" i="0" u="none" strike="noStrike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67" spc="0" dirty="0">
                          <a:solidFill>
                            <a:srgbClr val="1D5390"/>
                          </a:solidFill>
                          <a:latin typeface="Univers Condensed Medium"/>
                          <a:cs typeface="Univers Condensed Medium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03201" y="277474"/>
            <a:ext cx="10554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hangingPunct="1">
              <a:spcBef>
                <a:spcPts val="0"/>
              </a:spcBef>
            </a:pPr>
            <a:r>
              <a:rPr lang="ru-RU" sz="2800" b="1" kern="1200" spc="0" dirty="0">
                <a:solidFill>
                  <a:srgbClr val="3E4D61"/>
                </a:solidFill>
                <a:latin typeface="HeliosExtraCompressedC"/>
                <a:cs typeface="HeliosExtraCompressedC"/>
              </a:rPr>
              <a:t>Итоги работы за период с </a:t>
            </a:r>
            <a:r>
              <a:rPr lang="ru-RU" sz="2800" b="1" kern="1200" spc="0" dirty="0" smtClean="0">
                <a:solidFill>
                  <a:srgbClr val="3E4D61"/>
                </a:solidFill>
                <a:latin typeface="HeliosExtraCompressedC"/>
                <a:cs typeface="HeliosExtraCompressedC"/>
              </a:rPr>
              <a:t>21 января </a:t>
            </a:r>
            <a:r>
              <a:rPr lang="ru-RU" sz="2800" b="1" kern="1200" spc="0" dirty="0">
                <a:solidFill>
                  <a:srgbClr val="3E4D61"/>
                </a:solidFill>
                <a:latin typeface="HeliosExtraCompressedC"/>
                <a:cs typeface="HeliosExtraCompressedC"/>
              </a:rPr>
              <a:t>по </a:t>
            </a:r>
            <a:r>
              <a:rPr lang="ru-RU" sz="2800" b="1" kern="1200" spc="0" dirty="0" smtClean="0">
                <a:solidFill>
                  <a:srgbClr val="3E4D61"/>
                </a:solidFill>
                <a:latin typeface="HeliosExtraCompressedC"/>
                <a:cs typeface="HeliosExtraCompressedC"/>
              </a:rPr>
              <a:t>26 июня </a:t>
            </a:r>
            <a:r>
              <a:rPr lang="ru-RU" sz="2800" b="1" kern="1200" spc="0" dirty="0">
                <a:solidFill>
                  <a:srgbClr val="3E4D61"/>
                </a:solidFill>
                <a:latin typeface="HeliosExtraCompressedC"/>
                <a:cs typeface="HeliosExtraCompressedC"/>
              </a:rPr>
              <a:t>2020 года</a:t>
            </a:r>
            <a:endParaRPr lang="ru-RU" sz="2800" kern="1200" spc="0" dirty="0">
              <a:solidFill>
                <a:srgbClr val="3E4D61"/>
              </a:solidFill>
              <a:latin typeface="HeliosExtraCompressedC"/>
              <a:cs typeface="HeliosExtraCompressedC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 l="7395" t="5207" r="11096" b="10813"/>
          <a:stretch/>
        </p:blipFill>
        <p:spPr>
          <a:xfrm>
            <a:off x="9984432" y="1606181"/>
            <a:ext cx="1663864" cy="1285745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293266" y="4159804"/>
            <a:ext cx="11223776" cy="2450377"/>
            <a:chOff x="293266" y="4159804"/>
            <a:chExt cx="11223776" cy="2450377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93266" y="4575021"/>
              <a:ext cx="1119204" cy="832731"/>
            </a:xfrm>
            <a:prstGeom prst="rect">
              <a:avLst/>
            </a:prstGeom>
            <a:solidFill>
              <a:srgbClr val="EB8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hangingPunct="1">
                <a:spcBef>
                  <a:spcPts val="0"/>
                </a:spcBef>
              </a:pPr>
              <a:r>
                <a:rPr lang="ru-RU" sz="3733" kern="1200" spc="0" dirty="0">
                  <a:solidFill>
                    <a:prstClr val="white"/>
                  </a:solidFill>
                  <a:latin typeface="HeliosExtraCompressedC"/>
                  <a:cs typeface="HeliosExtraCompressedC"/>
                </a:rPr>
                <a:t>259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93266" y="5499742"/>
              <a:ext cx="1119204" cy="832731"/>
            </a:xfrm>
            <a:prstGeom prst="rect">
              <a:avLst/>
            </a:prstGeom>
            <a:solidFill>
              <a:srgbClr val="EB8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hangingPunct="1">
                <a:spcBef>
                  <a:spcPts val="0"/>
                </a:spcBef>
              </a:pPr>
              <a:r>
                <a:rPr lang="ru-RU" sz="3733" kern="1200" spc="0" dirty="0">
                  <a:solidFill>
                    <a:prstClr val="white"/>
                  </a:solidFill>
                  <a:latin typeface="HeliosExtraCompressedC"/>
                  <a:cs typeface="HeliosExtraCompressedC"/>
                </a:rPr>
                <a:t>857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138065" y="4622410"/>
              <a:ext cx="1625600" cy="832731"/>
            </a:xfrm>
            <a:prstGeom prst="rect">
              <a:avLst/>
            </a:prstGeom>
            <a:solidFill>
              <a:srgbClr val="EB8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hangingPunct="1">
                <a:spcBef>
                  <a:spcPts val="0"/>
                </a:spcBef>
              </a:pPr>
              <a:r>
                <a:rPr lang="ru-RU" sz="2400" kern="1200" spc="0" dirty="0">
                  <a:solidFill>
                    <a:prstClr val="white"/>
                  </a:solidFill>
                  <a:latin typeface="HeliosExtraCompressedC"/>
                  <a:cs typeface="HeliosExtraCompressedC"/>
                </a:rPr>
                <a:t>22,5 тыс.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12469" y="4657898"/>
              <a:ext cx="1727200" cy="661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hangingPunct="1">
                <a:spcBef>
                  <a:spcPts val="0"/>
                </a:spcBef>
              </a:pPr>
              <a:r>
                <a:rPr lang="ru-RU" sz="1867" spc="0" dirty="0">
                  <a:solidFill>
                    <a:srgbClr val="1D5390"/>
                  </a:solidFill>
                  <a:latin typeface="Univers Condensed Medium"/>
                  <a:cs typeface="Univers Condensed Medium"/>
                </a:rPr>
                <a:t>Вовлеченных</a:t>
              </a:r>
              <a:r>
                <a:rPr lang="ru-RU" sz="1867" kern="1200" spc="0" dirty="0">
                  <a:solidFill>
                    <a:srgbClr val="1D5390"/>
                  </a:solidFill>
                  <a:latin typeface="Univers Condensed Medium"/>
                  <a:cs typeface="Univers Condensed Medium"/>
                </a:rPr>
                <a:t> сотрудников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12470" y="5552367"/>
              <a:ext cx="1727200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hangingPunct="1">
                <a:spcBef>
                  <a:spcPts val="0"/>
                </a:spcBef>
              </a:pPr>
              <a:r>
                <a:rPr lang="ru-RU" sz="1867" kern="1200" spc="0" dirty="0">
                  <a:solidFill>
                    <a:srgbClr val="1D5390"/>
                  </a:solidFill>
                  <a:latin typeface="Univers Condensed Medium"/>
                  <a:cs typeface="Univers Condensed Medium"/>
                </a:rPr>
                <a:t>Охваченных пациентов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65270" y="4646363"/>
              <a:ext cx="1115996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hangingPunct="1">
                <a:spcBef>
                  <a:spcPts val="0"/>
                </a:spcBef>
              </a:pPr>
              <a:r>
                <a:rPr lang="ru-RU" sz="1867" kern="1200" spc="0" dirty="0">
                  <a:solidFill>
                    <a:srgbClr val="1D5390"/>
                  </a:solidFill>
                  <a:latin typeface="Univers Condensed Medium"/>
                  <a:cs typeface="Univers Condensed Medium"/>
                </a:rPr>
                <a:t>Теле</a:t>
              </a:r>
              <a:endParaRPr lang="en-US" sz="1867" kern="1200" spc="0" dirty="0">
                <a:solidFill>
                  <a:srgbClr val="1D5390"/>
                </a:solidFill>
                <a:latin typeface="Univers Condensed Medium"/>
                <a:cs typeface="Univers Condensed Medium"/>
              </a:endParaRPr>
            </a:p>
            <a:p>
              <a:pPr defTabSz="1219170" hangingPunct="1">
                <a:spcBef>
                  <a:spcPts val="0"/>
                </a:spcBef>
              </a:pPr>
              <a:r>
                <a:rPr lang="ru-RU" sz="1867" kern="1200" spc="0" dirty="0">
                  <a:solidFill>
                    <a:srgbClr val="1D5390"/>
                  </a:solidFill>
                  <a:latin typeface="Univers Condensed Medium"/>
                  <a:cs typeface="Univers Condensed Medium"/>
                </a:rPr>
                <a:t>визитов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151205" y="5540832"/>
              <a:ext cx="1623996" cy="832731"/>
            </a:xfrm>
            <a:prstGeom prst="rect">
              <a:avLst/>
            </a:prstGeom>
            <a:solidFill>
              <a:srgbClr val="EB81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hangingPunct="1">
                <a:spcBef>
                  <a:spcPts val="0"/>
                </a:spcBef>
              </a:pPr>
              <a:r>
                <a:rPr lang="ru-RU" sz="4267" kern="1200" spc="0" dirty="0">
                  <a:solidFill>
                    <a:prstClr val="white"/>
                  </a:solidFill>
                  <a:latin typeface="HeliosExtraCompressedC"/>
                  <a:cs typeface="HeliosExtraCompressedC"/>
                </a:rPr>
                <a:t>70%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66068" y="5714744"/>
              <a:ext cx="914400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 hangingPunct="1">
                <a:spcBef>
                  <a:spcPts val="0"/>
                </a:spcBef>
              </a:pPr>
              <a:r>
                <a:rPr lang="en-US" sz="1867" b="1" kern="1200" spc="0" dirty="0">
                  <a:solidFill>
                    <a:srgbClr val="800000"/>
                  </a:solidFill>
                  <a:latin typeface="Univers Condensed Medium"/>
                  <a:cs typeface="Univers Condensed Medium"/>
                </a:rPr>
                <a:t>NPS</a:t>
              </a:r>
              <a:endParaRPr lang="ru-RU" sz="1867" b="1" kern="1200" spc="0" dirty="0">
                <a:solidFill>
                  <a:srgbClr val="800000"/>
                </a:solidFill>
                <a:latin typeface="Univers Condensed Medium"/>
                <a:cs typeface="Univers Condensed Medium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16080" y="4159804"/>
              <a:ext cx="4700962" cy="2450377"/>
            </a:xfrm>
            <a:prstGeom prst="rect">
              <a:avLst/>
            </a:prstGeom>
            <a:ln>
              <a:noFill/>
            </a:ln>
            <a:effectLst>
              <a:outerShdw blurRad="254000" dist="254000" dir="1800000" sx="95000" sy="95000" algn="tl" rotWithShape="0">
                <a:srgbClr val="333333">
                  <a:alpha val="15000"/>
                </a:srgbClr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923875" y="72505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hangingPunct="1">
              <a:spcBef>
                <a:spcPts val="0"/>
              </a:spcBef>
            </a:pPr>
            <a:endParaRPr lang="ru-RU" sz="2400" kern="1200" spc="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76200"/>
            <a:ext cx="12000000" cy="5391676"/>
            <a:chOff x="0" y="76200"/>
            <a:chExt cx="12000000" cy="5391676"/>
          </a:xfrm>
        </p:grpSpPr>
        <p:sp>
          <p:nvSpPr>
            <p:cNvPr id="12" name="Прямоугольник 11"/>
            <p:cNvSpPr/>
            <p:nvPr/>
          </p:nvSpPr>
          <p:spPr>
            <a:xfrm flipH="1">
              <a:off x="0" y="76200"/>
              <a:ext cx="12000000" cy="1584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 hangingPunct="1">
                <a:spcBef>
                  <a:spcPts val="0"/>
                </a:spcBef>
              </a:pPr>
              <a:r>
                <a:rPr lang="ru-RU" sz="3200" kern="1200" spc="0" dirty="0">
                  <a:solidFill>
                    <a:srgbClr val="3E4D61"/>
                  </a:solidFill>
                  <a:latin typeface="HeliosExtraCompressedC"/>
                  <a:cs typeface="HeliosExtraCompressedC"/>
                </a:rPr>
                <a:t>Проблемы, вставшие в ходе дистанционного сопровождения пациентов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79376" y="2420888"/>
              <a:ext cx="11345381" cy="3046988"/>
              <a:chOff x="479376" y="2420888"/>
              <a:chExt cx="11345381" cy="3046988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487488" y="2420888"/>
                <a:ext cx="10337269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hangingPunct="1">
                  <a:spcBef>
                    <a:spcPts val="0"/>
                  </a:spcBef>
                </a:pPr>
                <a:endParaRPr lang="en-US" sz="2400" kern="1200" spc="0" dirty="0">
                  <a:solidFill>
                    <a:srgbClr val="1D5390"/>
                  </a:solidFill>
                  <a:latin typeface="Univers Condensed Medium"/>
                  <a:cs typeface="Univers Condensed Medium"/>
                </a:endParaRPr>
              </a:p>
              <a:p>
                <a:pPr defTabSz="1219170" hangingPunct="1">
                  <a:spcBef>
                    <a:spcPts val="0"/>
                  </a:spcBef>
                </a:pPr>
                <a:r>
                  <a:rPr lang="ru-RU" sz="2400" kern="1200" spc="0" dirty="0">
                    <a:solidFill>
                      <a:srgbClr val="1D5390"/>
                    </a:solidFill>
                    <a:latin typeface="Univers Condensed Medium"/>
                    <a:cs typeface="Univers Condensed Medium"/>
                  </a:rPr>
                  <a:t>Отказ части пациентов от дистанционного сопровождения</a:t>
                </a:r>
                <a:endParaRPr lang="en-US" sz="2400" kern="1200" spc="0" dirty="0">
                  <a:solidFill>
                    <a:srgbClr val="1D5390"/>
                  </a:solidFill>
                  <a:latin typeface="Univers Condensed Medium"/>
                  <a:cs typeface="Univers Condensed Medium"/>
                </a:endParaRPr>
              </a:p>
              <a:p>
                <a:pPr defTabSz="1219170" hangingPunct="1">
                  <a:spcBef>
                    <a:spcPts val="0"/>
                  </a:spcBef>
                </a:pPr>
                <a:endParaRPr lang="en-US" sz="2400" kern="1200" spc="0" dirty="0">
                  <a:solidFill>
                    <a:srgbClr val="1D5390"/>
                  </a:solidFill>
                  <a:latin typeface="Univers Condensed Medium"/>
                  <a:cs typeface="Univers Condensed Medium"/>
                </a:endParaRPr>
              </a:p>
              <a:p>
                <a:pPr defTabSz="1219170" hangingPunct="1">
                  <a:spcBef>
                    <a:spcPts val="0"/>
                  </a:spcBef>
                </a:pPr>
                <a:endParaRPr lang="ru-RU" sz="2400" kern="1200" spc="0" dirty="0">
                  <a:solidFill>
                    <a:srgbClr val="1D5390"/>
                  </a:solidFill>
                  <a:latin typeface="Univers Condensed Medium"/>
                  <a:cs typeface="Univers Condensed Medium"/>
                </a:endParaRPr>
              </a:p>
              <a:p>
                <a:pPr defTabSz="1219170" hangingPunct="1">
                  <a:spcBef>
                    <a:spcPts val="0"/>
                  </a:spcBef>
                </a:pPr>
                <a:r>
                  <a:rPr lang="ru-RU" sz="2400" kern="1200" spc="0" dirty="0">
                    <a:solidFill>
                      <a:srgbClr val="1D5390"/>
                    </a:solidFill>
                    <a:latin typeface="Univers Condensed Medium"/>
                    <a:cs typeface="Univers Condensed Medium"/>
                  </a:rPr>
                  <a:t>Отсутствие телемедицинских услуг в утвержденной МЗРФ Номенклатуре медицинских услуг (сложности при формировании государственного задания)</a:t>
                </a:r>
              </a:p>
              <a:p>
                <a:pPr defTabSz="1219170" hangingPunct="1">
                  <a:spcBef>
                    <a:spcPts val="0"/>
                  </a:spcBef>
                </a:pPr>
                <a:endParaRPr lang="ru-RU" sz="2400" kern="1200" spc="0" dirty="0">
                  <a:solidFill>
                    <a:srgbClr val="1D5390"/>
                  </a:solidFill>
                  <a:latin typeface="Univers Condensed Medium"/>
                  <a:cs typeface="Univers Condensed Medium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79376" y="2564904"/>
                <a:ext cx="69762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 hangingPunct="1">
                  <a:spcBef>
                    <a:spcPts val="0"/>
                  </a:spcBef>
                </a:pPr>
                <a:r>
                  <a:rPr lang="ru-RU" sz="7200" kern="1200" spc="0" dirty="0">
                    <a:solidFill>
                      <a:srgbClr val="EB8128"/>
                    </a:solidFill>
                    <a:latin typeface="HeliosExtraCompressedC"/>
                    <a:cs typeface="HeliosExtraCompressedC"/>
                  </a:rPr>
                  <a:t>1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79376" y="3862974"/>
                <a:ext cx="69762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 hangingPunct="1">
                  <a:spcBef>
                    <a:spcPts val="0"/>
                  </a:spcBef>
                </a:pPr>
                <a:r>
                  <a:rPr lang="ru-RU" sz="7200" kern="1200" spc="0" dirty="0">
                    <a:solidFill>
                      <a:srgbClr val="EB8128"/>
                    </a:solidFill>
                    <a:latin typeface="HeliosExtraCompressedC"/>
                    <a:cs typeface="HeliosExtraCompressedC"/>
                  </a:rPr>
                  <a:t>2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H="1">
            <a:off x="0" y="76200"/>
            <a:ext cx="12000000" cy="10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hangingPunct="1">
              <a:spcBef>
                <a:spcPts val="0"/>
              </a:spcBef>
            </a:pPr>
            <a:r>
              <a:rPr lang="ru-RU" sz="2667" kern="1200" spc="0" dirty="0">
                <a:solidFill>
                  <a:srgbClr val="3E4D61"/>
                </a:solidFill>
                <a:latin typeface="HeliosExtraCompressedC"/>
                <a:cs typeface="HeliosExtraCompressedC"/>
              </a:rPr>
              <a:t>Сделано 1264 предложения для дистанционного сопровождения. Получено 506 отказов </a:t>
            </a:r>
            <a:r>
              <a:rPr lang="ru-RU" sz="2667" kern="1200" spc="0" dirty="0">
                <a:solidFill>
                  <a:srgbClr val="800000"/>
                </a:solidFill>
                <a:latin typeface="HeliosExtraCompressedC"/>
                <a:cs typeface="HeliosExtraCompressedC"/>
              </a:rPr>
              <a:t>(40%)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23875" y="72505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hangingPunct="1">
              <a:spcBef>
                <a:spcPts val="0"/>
              </a:spcBef>
            </a:pPr>
            <a:endParaRPr lang="ru-RU" sz="2400" kern="1200" spc="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03200" y="1803400"/>
          <a:ext cx="11684000" cy="37439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28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7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7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7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7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6963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 dirty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 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b"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Сразу</a:t>
                      </a:r>
                      <a:endParaRPr lang="ru-RU" sz="2100" b="0" i="0" u="none" strike="noStrike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&lt; 5 занятий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5-10 занятий</a:t>
                      </a:r>
                      <a:endParaRPr lang="ru-RU" sz="2100" b="0" i="0" u="none" strike="noStrike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&gt;10 занятий</a:t>
                      </a:r>
                      <a:endParaRPr lang="ru-RU" sz="2100" b="0" i="0" u="none" strike="noStrike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8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Низкий </a:t>
                      </a:r>
                      <a:r>
                        <a:rPr lang="ru-RU" sz="1600" u="none" strike="noStrike" dirty="0" err="1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реабил.потенциал</a:t>
                      </a:r>
                      <a:r>
                        <a:rPr lang="en-US" sz="16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*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31,8%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1,6%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0,4%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0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b="0" i="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33,8%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22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Отсутствие </a:t>
                      </a:r>
                      <a:r>
                        <a:rPr lang="ru-RU" sz="1600" u="none" strike="noStrike" dirty="0" err="1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комп.навыков,тех</a:t>
                      </a:r>
                      <a:r>
                        <a:rPr lang="ru-RU" sz="16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.</a:t>
                      </a:r>
                      <a:r>
                        <a:rPr lang="ru-RU" sz="1600" u="none" strike="noStrike" baseline="0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 </a:t>
                      </a:r>
                      <a:r>
                        <a:rPr lang="ru-RU" sz="16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проблемы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11,2%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0,3%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0,4%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0,4%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b="0" i="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12,3%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8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Отсутствие</a:t>
                      </a:r>
                      <a:r>
                        <a:rPr lang="ru-RU" sz="1600" u="none" strike="noStrike" baseline="0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 с</a:t>
                      </a:r>
                      <a:r>
                        <a:rPr lang="ru-RU" sz="16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редств</a:t>
                      </a:r>
                      <a:r>
                        <a:rPr lang="ru-RU" sz="1600" u="none" strike="noStrike" baseline="0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 </a:t>
                      </a:r>
                      <a:r>
                        <a:rPr lang="ru-RU" sz="16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связи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0D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31,4%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0D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0</a:t>
                      </a:r>
                      <a:endParaRPr lang="ru-RU" sz="2100" b="0" i="0" u="none" strike="noStrike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0D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0,1%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0D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0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0D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b="0" i="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31,5%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0D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5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Отъезд</a:t>
                      </a:r>
                      <a:r>
                        <a:rPr lang="ru-RU" sz="16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/</a:t>
                      </a:r>
                      <a:r>
                        <a:rPr lang="ru-RU" sz="1600" u="none" strike="noStrike" dirty="0" err="1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госп</a:t>
                      </a:r>
                      <a:r>
                        <a:rPr lang="ru-RU" sz="1600" u="none" strike="noStrike" dirty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-я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19,6%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2,4%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0,4%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0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b="0" i="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22,4%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Всего</a:t>
                      </a:r>
                      <a:endParaRPr lang="ru-RU" sz="16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94%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4,3%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1,3%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0,4%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100" b="0" i="0" u="none" strike="noStrike" dirty="0" smtClean="0">
                          <a:solidFill>
                            <a:srgbClr val="1D5390"/>
                          </a:solidFill>
                          <a:effectLst/>
                          <a:latin typeface="Univers Condensed Medium"/>
                          <a:cs typeface="Univers Condensed Medium"/>
                        </a:rPr>
                        <a:t>100%</a:t>
                      </a:r>
                      <a:endParaRPr lang="ru-RU" sz="2100" b="0" i="0" u="none" strike="noStrike" dirty="0">
                        <a:solidFill>
                          <a:srgbClr val="1D5390"/>
                        </a:solidFill>
                        <a:effectLst/>
                        <a:latin typeface="Univers Condensed Medium"/>
                        <a:cs typeface="Univers Condensed Medium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rgbClr r="0" g="0" b="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1600" y="5359401"/>
            <a:ext cx="11785600" cy="131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hangingPunct="1">
              <a:spcBef>
                <a:spcPts val="0"/>
              </a:spcBef>
            </a:pPr>
            <a:endParaRPr lang="ru-RU" sz="1867" kern="1200" spc="0" dirty="0">
              <a:solidFill>
                <a:srgbClr val="000000"/>
              </a:solidFill>
              <a:latin typeface="Univers Condensed Medium"/>
              <a:cs typeface="Univers Condensed Medium"/>
            </a:endParaRPr>
          </a:p>
          <a:p>
            <a:pPr defTabSz="1219170" hangingPunct="1">
              <a:spcBef>
                <a:spcPts val="0"/>
              </a:spcBef>
            </a:pPr>
            <a:r>
              <a:rPr lang="en-US" sz="1867" kern="1200" spc="0" dirty="0">
                <a:solidFill>
                  <a:srgbClr val="000000"/>
                </a:solidFill>
                <a:latin typeface="Univers Condensed Medium"/>
                <a:cs typeface="Univers Condensed Medium"/>
              </a:rPr>
              <a:t>* </a:t>
            </a:r>
            <a:r>
              <a:rPr lang="ru-RU" sz="1400" kern="1200" spc="0" dirty="0">
                <a:solidFill>
                  <a:srgbClr val="000000"/>
                </a:solidFill>
                <a:latin typeface="Univers Condensed Medium"/>
                <a:cs typeface="Univers Condensed Medium"/>
              </a:rPr>
              <a:t>высокая утомляемость и отсутствие мотивации к занятиям (у взрослых пациентов),</a:t>
            </a:r>
          </a:p>
          <a:p>
            <a:pPr defTabSz="1219170" hangingPunct="1">
              <a:spcBef>
                <a:spcPts val="0"/>
              </a:spcBef>
            </a:pPr>
            <a:r>
              <a:rPr lang="en-US" sz="1400" kern="1200" spc="0" dirty="0">
                <a:solidFill>
                  <a:srgbClr val="000000"/>
                </a:solidFill>
                <a:latin typeface="Univers Condensed Medium"/>
                <a:cs typeface="Univers Condensed Medium"/>
              </a:rPr>
              <a:t> </a:t>
            </a:r>
            <a:r>
              <a:rPr lang="ru-RU" sz="1400" kern="1200" spc="0" dirty="0">
                <a:solidFill>
                  <a:srgbClr val="000000"/>
                </a:solidFill>
                <a:latin typeface="Univers Condensed Medium"/>
                <a:cs typeface="Univers Condensed Medium"/>
              </a:rPr>
              <a:t>убежденность родителей в том, что ребенок 3-4 лет с нарушениями внимания и поведения не сможет заниматься в онлайн режиме,</a:t>
            </a:r>
          </a:p>
          <a:p>
            <a:pPr defTabSz="1219170" hangingPunct="1">
              <a:spcBef>
                <a:spcPts val="0"/>
              </a:spcBef>
            </a:pPr>
            <a:r>
              <a:rPr lang="en-US" sz="1400" kern="1200" spc="0" dirty="0">
                <a:solidFill>
                  <a:srgbClr val="000000"/>
                </a:solidFill>
                <a:latin typeface="Univers Condensed Medium"/>
                <a:cs typeface="Univers Condensed Medium"/>
              </a:rPr>
              <a:t> </a:t>
            </a:r>
            <a:r>
              <a:rPr lang="ru-RU" sz="1400" kern="1200" spc="0" dirty="0">
                <a:solidFill>
                  <a:srgbClr val="000000"/>
                </a:solidFill>
                <a:latin typeface="Univers Condensed Medium"/>
                <a:cs typeface="Univers Condensed Medium"/>
              </a:rPr>
              <a:t>уверенность, что курс занятий онлайн станет препятствием для продолжения госпитализации, так как предложен взамен традиционному </a:t>
            </a:r>
            <a:r>
              <a:rPr lang="en-US" sz="1400" kern="1200" spc="0" dirty="0">
                <a:solidFill>
                  <a:srgbClr val="000000"/>
                </a:solidFill>
                <a:latin typeface="Univers Condensed Medium"/>
                <a:cs typeface="Univers Condensed Medium"/>
              </a:rPr>
              <a:t>  </a:t>
            </a:r>
          </a:p>
          <a:p>
            <a:pPr defTabSz="1219170" hangingPunct="1">
              <a:spcBef>
                <a:spcPts val="0"/>
              </a:spcBef>
            </a:pPr>
            <a:r>
              <a:rPr lang="en-US" sz="1400" kern="1200" spc="0" dirty="0">
                <a:solidFill>
                  <a:srgbClr val="000000"/>
                </a:solidFill>
                <a:latin typeface="Univers Condensed Medium"/>
                <a:cs typeface="Univers Condensed Medium"/>
              </a:rPr>
              <a:t> </a:t>
            </a:r>
            <a:r>
              <a:rPr lang="ru-RU" sz="1400" kern="1200" spc="0" dirty="0">
                <a:solidFill>
                  <a:srgbClr val="000000"/>
                </a:solidFill>
                <a:latin typeface="Univers Condensed Medium"/>
                <a:cs typeface="Univers Condensed Medium"/>
              </a:rPr>
              <a:t>лечению.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1" y="1092201"/>
            <a:ext cx="11244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hangingPunct="1">
              <a:spcBef>
                <a:spcPts val="0"/>
              </a:spcBef>
            </a:pPr>
            <a:r>
              <a:rPr lang="ru-RU" sz="2400" kern="1200" spc="0" dirty="0">
                <a:solidFill>
                  <a:srgbClr val="1B6AA3">
                    <a:lumMod val="75000"/>
                  </a:srgbClr>
                </a:solidFill>
                <a:latin typeface="HeliosExtraCompressedC"/>
                <a:cs typeface="HeliosExtraCompressedC"/>
              </a:rPr>
              <a:t>СТРУКТУРА И ДИНАМИКА ПРИЧИН ОТКАЗОВ ОТ ТЕЛЕСОПРОВОЖДЕНИЯ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1144067"/>
            <a:ext cx="12192000" cy="5381277"/>
            <a:chOff x="0" y="1144067"/>
            <a:chExt cx="12192000" cy="5381277"/>
          </a:xfrm>
        </p:grpSpPr>
        <p:sp>
          <p:nvSpPr>
            <p:cNvPr id="10" name="TextBox 9"/>
            <p:cNvSpPr txBox="1"/>
            <p:nvPr/>
          </p:nvSpPr>
          <p:spPr>
            <a:xfrm>
              <a:off x="0" y="1144067"/>
              <a:ext cx="12192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000" b="1" spc="0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Спасибо  за  внимание!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0" y="2529621"/>
              <a:ext cx="12192000" cy="3995723"/>
              <a:chOff x="0" y="2529621"/>
              <a:chExt cx="12192000" cy="3995723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5492155"/>
                <a:ext cx="12192000" cy="73562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0" y="6217567"/>
                <a:ext cx="12192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spc="0" dirty="0">
                    <a:solidFill>
                      <a:srgbClr val="000000"/>
                    </a:solidFill>
                    <a:latin typeface="Helvetica Light" charset="0"/>
                    <a:ea typeface="Helvetica Light" charset="0"/>
                    <a:cs typeface="Helvetica Light" charset="0"/>
                  </a:rPr>
                  <a:t>Давайте заботиться о здоровье вместе!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330460" y="3861048"/>
                <a:ext cx="45790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pc="0" dirty="0">
                    <a:solidFill>
                      <a:srgbClr val="000000"/>
                    </a:solidFill>
                    <a:latin typeface="Helvetica Light" charset="0"/>
                    <a:ea typeface="Helvetica Light" charset="0"/>
                    <a:cs typeface="Helvetica Light" charset="0"/>
                  </a:rPr>
                  <a:t>129272, Москва, </a:t>
                </a:r>
                <a:r>
                  <a:rPr lang="ru-RU" spc="0" dirty="0" err="1">
                    <a:solidFill>
                      <a:srgbClr val="000000"/>
                    </a:solidFill>
                    <a:latin typeface="Helvetica Light" charset="0"/>
                    <a:ea typeface="Helvetica Light" charset="0"/>
                    <a:cs typeface="Helvetica Light" charset="0"/>
                  </a:rPr>
                  <a:t>Трифоновский</a:t>
                </a:r>
                <a:r>
                  <a:rPr lang="ru-RU" spc="0" dirty="0">
                    <a:solidFill>
                      <a:srgbClr val="000000"/>
                    </a:solidFill>
                    <a:latin typeface="Helvetica Light" charset="0"/>
                    <a:ea typeface="Helvetica Light" charset="0"/>
                    <a:cs typeface="Helvetica Light" charset="0"/>
                  </a:rPr>
                  <a:t> тупик, дом 3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106792" y="3861048"/>
                <a:ext cx="32457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s-IS" spc="0" dirty="0">
                    <a:solidFill>
                      <a:srgbClr val="000000"/>
                    </a:solidFill>
                    <a:latin typeface="Helvetica Light" charset="0"/>
                    <a:ea typeface="Helvetica Light" charset="0"/>
                    <a:cs typeface="Helvetica Light" charset="0"/>
                  </a:rPr>
                  <a:t>+7 (495) 747 70 40 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330461" y="4310917"/>
                <a:ext cx="32457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pc="0" dirty="0" err="1">
                    <a:solidFill>
                      <a:srgbClr val="000000"/>
                    </a:solidFill>
                    <a:latin typeface="Helvetica Light" charset="0"/>
                    <a:ea typeface="Helvetica Light" charset="0"/>
                    <a:cs typeface="Helvetica Light" charset="0"/>
                  </a:rPr>
                  <a:t>i.fors.ru</a:t>
                </a:r>
                <a:r>
                  <a:rPr lang="ru-RU" spc="0" dirty="0">
                    <a:solidFill>
                      <a:srgbClr val="000000"/>
                    </a:solidFill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endParaRPr lang="en-US" spc="0" dirty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106792" y="4310917"/>
                <a:ext cx="32457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pc="0" smtClean="0">
                    <a:hlinkClick r:id="rId4" tooltip="Пройти по ссылке"/>
                  </a:rPr>
                  <a:t>i@fors.ru</a:t>
                </a:r>
                <a:r>
                  <a:rPr lang="en-US" spc="0" dirty="0" smtClean="0">
                    <a:solidFill>
                      <a:srgbClr val="000000"/>
                    </a:solidFill>
                    <a:latin typeface="Helvetica Light" charset="0"/>
                    <a:ea typeface="Helvetica Light" charset="0"/>
                    <a:cs typeface="Helvetica Light" charset="0"/>
                  </a:rPr>
                  <a:t> </a:t>
                </a:r>
                <a:endParaRPr lang="en-US" spc="0" dirty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endParaRPr>
              </a:p>
            </p:txBody>
          </p: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2133818" y="3881787"/>
                <a:ext cx="132671" cy="216000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866531" y="3881787"/>
                <a:ext cx="174884" cy="216000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7858406" y="4425934"/>
                <a:ext cx="186223" cy="144000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2104501" y="4427143"/>
                <a:ext cx="163862" cy="141582"/>
              </a:xfrm>
              <a:prstGeom prst="rect">
                <a:avLst/>
              </a:prstGeom>
            </p:spPr>
          </p:pic>
          <p:grpSp>
            <p:nvGrpSpPr>
              <p:cNvPr id="4" name="Группа 3"/>
              <p:cNvGrpSpPr/>
              <p:nvPr/>
            </p:nvGrpSpPr>
            <p:grpSpPr>
              <a:xfrm>
                <a:off x="2133651" y="2529621"/>
                <a:ext cx="8589557" cy="584104"/>
                <a:chOff x="1960485" y="2557176"/>
                <a:chExt cx="7951939" cy="687364"/>
              </a:xfrm>
            </p:grpSpPr>
            <p:pic>
              <p:nvPicPr>
                <p:cNvPr id="19" name="Рисунок 18"/>
                <p:cNvPicPr>
                  <a:picLocks noChangeAspect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>
                <a:xfrm>
                  <a:off x="1960485" y="2663633"/>
                  <a:ext cx="1511062" cy="474909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3811713" y="2557176"/>
                  <a:ext cx="6100712" cy="6873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vertOverflow="overflow" horzOverflow="overflow" vert="horz" wrap="square" lIns="45718" tIns="45718" rIns="45718" bIns="45718" rtlCol="0" anchor="t">
                  <a:spAutoFit/>
                </a:bodyPr>
                <a:lstStyle/>
                <a:p>
                  <a:pPr>
                    <a:buClr>
                      <a:srgbClr val="1DAFEC"/>
                    </a:buClr>
                    <a:buSzPct val="140000"/>
                  </a:pPr>
                  <a:r>
                    <a:rPr lang="ru-RU" spc="0">
                      <a:solidFill>
                        <a:srgbClr val="000000"/>
                      </a:solidFill>
                      <a:latin typeface="Helvetica Light" charset="0"/>
                      <a:ea typeface="Helvetica Light" charset="0"/>
                      <a:cs typeface="Helvetica Light" charset="0"/>
                    </a:rPr>
                    <a:t>Инновационные ИТ-решения для автоматизации бизнес-процессов в сферах здравоохранения и спорта</a:t>
                  </a:r>
                  <a:endParaRPr lang="ru-RU" spc="0" dirty="0">
                    <a:solidFill>
                      <a:srgbClr val="000000"/>
                    </a:solidFill>
                    <a:latin typeface="Helvetica Light" charset="0"/>
                    <a:ea typeface="Helvetica Light" charset="0"/>
                    <a:cs typeface="Helvetica Light" charset="0"/>
                  </a:endParaRPr>
                </a:p>
              </p:txBody>
            </p:sp>
          </p:grp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 descr="Заголовок 1"/>
          <p:cNvSpPr>
            <a:spLocks noGrp="1" noEditPoints="1"/>
          </p:cNvSpPr>
          <p:nvPr>
            <p:ph type="title"/>
          </p:nvPr>
        </p:nvSpPr>
        <p:spPr>
          <a:xfrm>
            <a:off x="4312954" y="4725145"/>
            <a:ext cx="7004090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sz="2400" dirty="0"/>
              <a:t>ГК «ФОРС» – </a:t>
            </a:r>
            <a:r>
              <a:rPr sz="2400" dirty="0" err="1"/>
              <a:t>российский</a:t>
            </a:r>
            <a:r>
              <a:rPr sz="2400" dirty="0"/>
              <a:t> </a:t>
            </a:r>
            <a:r>
              <a:rPr sz="2400" dirty="0" err="1"/>
              <a:t>разработчик</a:t>
            </a:r>
            <a:r>
              <a:rPr sz="2400" dirty="0"/>
              <a:t> </a:t>
            </a:r>
            <a:r>
              <a:rPr sz="2400" dirty="0" smtClean="0"/>
              <a:t>и </a:t>
            </a:r>
            <a:r>
              <a:rPr sz="2400" dirty="0" err="1"/>
              <a:t>интегратор</a:t>
            </a:r>
            <a:r>
              <a:rPr sz="2400" dirty="0"/>
              <a:t> </a:t>
            </a:r>
            <a:r>
              <a:rPr lang="ru-RU" sz="2400" dirty="0" smtClean="0"/>
              <a:t>надежных масштабируемых </a:t>
            </a:r>
            <a:r>
              <a:rPr sz="2400" dirty="0" err="1" smtClean="0"/>
              <a:t>информационных</a:t>
            </a:r>
            <a:r>
              <a:rPr sz="2400" dirty="0" smtClean="0"/>
              <a:t> </a:t>
            </a:r>
            <a:r>
              <a:rPr sz="2400" dirty="0" err="1"/>
              <a:t>систем</a:t>
            </a:r>
            <a:endParaRPr sz="2400" dirty="0"/>
          </a:p>
        </p:txBody>
      </p:sp>
      <p:sp>
        <p:nvSpPr>
          <p:cNvPr id="239" name="Shape 239"/>
          <p:cNvSpPr/>
          <p:nvPr/>
        </p:nvSpPr>
        <p:spPr>
          <a:xfrm>
            <a:off x="0" y="-12700"/>
            <a:ext cx="3277610" cy="6875165"/>
          </a:xfrm>
          <a:prstGeom prst="rect">
            <a:avLst/>
          </a:prstGeom>
          <a:solidFill>
            <a:srgbClr val="00B6F3"/>
          </a:solidFill>
        </p:spPr>
        <p:txBody>
          <a:bodyPr tIns="45720" bIns="45720" anchor="ctr"/>
          <a:lstStyle/>
          <a:p>
            <a:pPr defTabSz="914380">
              <a:spcBef>
                <a:spcPts val="0"/>
              </a:spcBef>
            </a:pPr>
            <a:endParaRPr sz="1800" spc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41" name="Shape 241" descr="TextBox 17"/>
          <p:cNvSpPr/>
          <p:nvPr/>
        </p:nvSpPr>
        <p:spPr>
          <a:xfrm>
            <a:off x="246919" y="2738857"/>
            <a:ext cx="2783771" cy="1107996"/>
          </a:xfrm>
          <a:prstGeom prst="rect">
            <a:avLst/>
          </a:prstGeom>
        </p:spPr>
        <p:txBody>
          <a:bodyPr tIns="45720" bIns="45720">
            <a:spAutoFit/>
          </a:bodyPr>
          <a:lstStyle>
            <a:lvl1pPr>
              <a:defRPr sz="4400" b="1">
                <a:solidFill>
                  <a:srgbClr val="FFFFFF"/>
                </a:solidFill>
                <a:latin typeface="OpenSans-SemiBold"/>
                <a:ea typeface="OpenSans-SemiBold"/>
                <a:cs typeface="OpenSans-SemiBold"/>
                <a:sym typeface="OpenSans-SemiBold"/>
              </a:defRPr>
            </a:lvl1pPr>
          </a:lstStyle>
          <a:p>
            <a:pPr defTabSz="914380">
              <a:spcBef>
                <a:spcPts val="0"/>
              </a:spcBef>
            </a:pPr>
            <a:r>
              <a:rPr lang="ru-RU" sz="2200" spc="0" dirty="0"/>
              <a:t>Компания </a:t>
            </a:r>
            <a:r>
              <a:rPr lang="en-US" sz="2200" spc="0" dirty="0"/>
              <a:t>iFORS </a:t>
            </a:r>
            <a:r>
              <a:rPr sz="2200" spc="0" dirty="0" err="1"/>
              <a:t>входит</a:t>
            </a:r>
            <a:r>
              <a:rPr sz="2200" spc="0" dirty="0"/>
              <a:t> в </a:t>
            </a:r>
            <a:r>
              <a:rPr sz="2200" spc="0" dirty="0" err="1"/>
              <a:t>группу</a:t>
            </a:r>
            <a:r>
              <a:rPr sz="2200" spc="0" dirty="0"/>
              <a:t> </a:t>
            </a:r>
            <a:r>
              <a:rPr sz="2200" spc="0" dirty="0" err="1"/>
              <a:t>компаний</a:t>
            </a:r>
            <a:r>
              <a:rPr sz="2200" spc="0" dirty="0"/>
              <a:t> «ФОРС»</a:t>
            </a:r>
          </a:p>
        </p:txBody>
      </p:sp>
      <p:sp>
        <p:nvSpPr>
          <p:cNvPr id="242" name="Shape 242"/>
          <p:cNvSpPr/>
          <p:nvPr/>
        </p:nvSpPr>
        <p:spPr>
          <a:xfrm>
            <a:off x="4201103" y="2667318"/>
            <a:ext cx="2121283" cy="1007968"/>
          </a:xfrm>
          <a:prstGeom prst="rect">
            <a:avLst/>
          </a:prstGeom>
        </p:spPr>
        <p:txBody>
          <a:bodyPr tIns="45720" bIns="45720">
            <a:spAutoFit/>
          </a:bodyPr>
          <a:lstStyle/>
          <a:p>
            <a:pPr algn="ctr" defTabSz="914380">
              <a:spcBef>
                <a:spcPts val="1050"/>
              </a:spcBef>
            </a:pPr>
            <a:r>
              <a:rPr lang="ru-RU" sz="5950" b="1" spc="0" dirty="0" smtClean="0">
                <a:solidFill>
                  <a:srgbClr val="00B6F3"/>
                </a:solidFill>
                <a:latin typeface="Helvetica"/>
                <a:cs typeface="Helvetica"/>
              </a:rPr>
              <a:t>30</a:t>
            </a:r>
            <a:r>
              <a:rPr sz="2750" b="1" spc="0" dirty="0" smtClean="0">
                <a:solidFill>
                  <a:srgbClr val="00B6F3"/>
                </a:solidFill>
                <a:latin typeface="Helvetica"/>
                <a:cs typeface="Helvetica"/>
              </a:rPr>
              <a:t> </a:t>
            </a:r>
            <a:r>
              <a:rPr sz="2750" b="1" spc="0" dirty="0" err="1">
                <a:solidFill>
                  <a:srgbClr val="00B6F3"/>
                </a:solidFill>
                <a:latin typeface="Helvetica"/>
                <a:cs typeface="Helvetica"/>
              </a:rPr>
              <a:t>лет</a:t>
            </a:r>
            <a:endParaRPr sz="2750" b="1" spc="0" dirty="0">
              <a:solidFill>
                <a:srgbClr val="00B6F3"/>
              </a:solidFill>
              <a:latin typeface="Helvetica"/>
              <a:cs typeface="Helvetica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4312953" y="3661092"/>
            <a:ext cx="1818126" cy="338554"/>
          </a:xfrm>
          <a:prstGeom prst="rect">
            <a:avLst/>
          </a:prstGeom>
        </p:spPr>
        <p:txBody>
          <a:bodyPr wrap="none" tIns="45720" bIns="45720">
            <a:spAutoFit/>
          </a:bodyPr>
          <a:lstStyle>
            <a:lvl1pPr algn="ctr">
              <a:spcBef>
                <a:spcPts val="1500"/>
              </a:spcBef>
              <a:buFont typeface="Arial" panose="020B0604020202020204" pitchFamily="34" charset="0"/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914380">
              <a:spcBef>
                <a:spcPts val="750"/>
              </a:spcBef>
            </a:pPr>
            <a:r>
              <a:rPr sz="1600" spc="0">
                <a:solidFill>
                  <a:srgbClr val="000000"/>
                </a:solidFill>
                <a:latin typeface="Helvetica"/>
                <a:cs typeface="Helvetica"/>
              </a:rPr>
              <a:t>опыт в сфере ИТ</a:t>
            </a:r>
          </a:p>
        </p:txBody>
      </p:sp>
      <p:sp>
        <p:nvSpPr>
          <p:cNvPr id="244" name="Shape 244"/>
          <p:cNvSpPr/>
          <p:nvPr/>
        </p:nvSpPr>
        <p:spPr>
          <a:xfrm>
            <a:off x="6550292" y="2653124"/>
            <a:ext cx="1857105" cy="1007968"/>
          </a:xfrm>
          <a:prstGeom prst="rect">
            <a:avLst/>
          </a:prstGeom>
        </p:spPr>
        <p:txBody>
          <a:bodyPr wrap="square" tIns="45720" bIns="45720">
            <a:spAutoFit/>
          </a:bodyPr>
          <a:lstStyle>
            <a:lvl1pPr algn="ctr">
              <a:spcBef>
                <a:spcPts val="2100"/>
              </a:spcBef>
              <a:buFont typeface="Arial" panose="020B0604020202020204" pitchFamily="34" charset="0"/>
              <a:defRPr sz="11900" b="1">
                <a:solidFill>
                  <a:srgbClr val="00B6F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914380">
              <a:spcBef>
                <a:spcPts val="1050"/>
              </a:spcBef>
            </a:pPr>
            <a:r>
              <a:rPr sz="5950" spc="0" dirty="0">
                <a:latin typeface="Helvetica"/>
                <a:cs typeface="Helvetica"/>
              </a:rPr>
              <a:t>500</a:t>
            </a:r>
          </a:p>
        </p:txBody>
      </p:sp>
      <p:sp>
        <p:nvSpPr>
          <p:cNvPr id="245" name="Shape 245"/>
          <p:cNvSpPr/>
          <p:nvPr/>
        </p:nvSpPr>
        <p:spPr>
          <a:xfrm>
            <a:off x="8013568" y="2648725"/>
            <a:ext cx="630301" cy="1007968"/>
          </a:xfrm>
          <a:prstGeom prst="rect">
            <a:avLst/>
          </a:prstGeom>
        </p:spPr>
        <p:txBody>
          <a:bodyPr wrap="none" tIns="45720" bIns="45720">
            <a:spAutoFit/>
          </a:bodyPr>
          <a:lstStyle>
            <a:lvl1pPr algn="just">
              <a:spcBef>
                <a:spcPts val="2100"/>
              </a:spcBef>
              <a:buFont typeface="Arial" panose="020B0604020202020204" pitchFamily="34" charset="0"/>
              <a:defRPr sz="7900" b="1" baseline="30000">
                <a:solidFill>
                  <a:srgbClr val="00B6F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914380">
              <a:spcBef>
                <a:spcPts val="1050"/>
              </a:spcBef>
            </a:pPr>
            <a:r>
              <a:rPr sz="5950" spc="0" baseline="0" dirty="0">
                <a:solidFill>
                  <a:srgbClr val="00B0F0"/>
                </a:solidFill>
                <a:latin typeface="Helvetica"/>
                <a:cs typeface="Helvetica"/>
              </a:rPr>
              <a:t>+</a:t>
            </a:r>
          </a:p>
        </p:txBody>
      </p:sp>
      <p:sp>
        <p:nvSpPr>
          <p:cNvPr id="246" name="Shape 246"/>
          <p:cNvSpPr/>
          <p:nvPr/>
        </p:nvSpPr>
        <p:spPr>
          <a:xfrm>
            <a:off x="6777367" y="3661092"/>
            <a:ext cx="1625766" cy="338554"/>
          </a:xfrm>
          <a:prstGeom prst="rect">
            <a:avLst/>
          </a:prstGeom>
        </p:spPr>
        <p:txBody>
          <a:bodyPr wrap="none" tIns="45720" bIns="45720">
            <a:spAutoFit/>
          </a:bodyPr>
          <a:lstStyle>
            <a:lvl1pPr algn="just">
              <a:spcBef>
                <a:spcPts val="2100"/>
              </a:spcBef>
              <a:buFont typeface="Arial" panose="020B0604020202020204" pitchFamily="34" charset="0"/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914380">
              <a:spcBef>
                <a:spcPts val="1050"/>
              </a:spcBef>
            </a:pPr>
            <a:r>
              <a:rPr sz="1600" spc="0">
                <a:solidFill>
                  <a:srgbClr val="000000"/>
                </a:solidFill>
                <a:latin typeface="Helvetica"/>
                <a:cs typeface="Helvetica"/>
              </a:rPr>
              <a:t>специалистов</a:t>
            </a:r>
          </a:p>
        </p:txBody>
      </p:sp>
      <p:sp>
        <p:nvSpPr>
          <p:cNvPr id="247" name="Shape 247"/>
          <p:cNvSpPr/>
          <p:nvPr/>
        </p:nvSpPr>
        <p:spPr>
          <a:xfrm>
            <a:off x="8822346" y="2648725"/>
            <a:ext cx="2409429" cy="1016767"/>
          </a:xfrm>
          <a:prstGeom prst="rect">
            <a:avLst/>
          </a:prstGeom>
        </p:spPr>
        <p:txBody>
          <a:bodyPr tIns="45720" bIns="45720">
            <a:spAutoFit/>
          </a:bodyPr>
          <a:lstStyle>
            <a:lvl1pPr algn="ctr">
              <a:spcBef>
                <a:spcPts val="2100"/>
              </a:spcBef>
              <a:buFont typeface="Arial" panose="020B0604020202020204" pitchFamily="34" charset="0"/>
              <a:defRPr sz="11900" b="1">
                <a:solidFill>
                  <a:srgbClr val="00B6F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914380">
              <a:spcBef>
                <a:spcPts val="1050"/>
              </a:spcBef>
            </a:pPr>
            <a:r>
              <a:rPr sz="5950" spc="0" dirty="0">
                <a:solidFill>
                  <a:srgbClr val="00B0F0"/>
                </a:solidFill>
                <a:latin typeface="Helvetica"/>
                <a:cs typeface="Helvetica"/>
              </a:rPr>
              <a:t>2 000</a:t>
            </a:r>
          </a:p>
        </p:txBody>
      </p:sp>
      <p:sp>
        <p:nvSpPr>
          <p:cNvPr id="248" name="Shape 248"/>
          <p:cNvSpPr/>
          <p:nvPr/>
        </p:nvSpPr>
        <p:spPr>
          <a:xfrm>
            <a:off x="11123967" y="2705417"/>
            <a:ext cx="481222" cy="700192"/>
          </a:xfrm>
          <a:prstGeom prst="rect">
            <a:avLst/>
          </a:prstGeom>
        </p:spPr>
        <p:txBody>
          <a:bodyPr wrap="none" tIns="45720" bIns="45720">
            <a:spAutoFit/>
          </a:bodyPr>
          <a:lstStyle>
            <a:lvl1pPr algn="just">
              <a:spcBef>
                <a:spcPts val="2100"/>
              </a:spcBef>
              <a:buFont typeface="Arial" panose="020B0604020202020204" pitchFamily="34" charset="0"/>
              <a:defRPr sz="7900" b="1" baseline="30000">
                <a:solidFill>
                  <a:srgbClr val="00B6F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914380">
              <a:spcBef>
                <a:spcPts val="1050"/>
              </a:spcBef>
            </a:pPr>
            <a:endParaRPr sz="3950" spc="0" dirty="0">
              <a:solidFill>
                <a:srgbClr val="00B0F0"/>
              </a:solidFill>
              <a:latin typeface="Helvetica"/>
              <a:cs typeface="Helvetica"/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8887400" y="3661092"/>
            <a:ext cx="2831224" cy="338554"/>
          </a:xfrm>
          <a:prstGeom prst="rect">
            <a:avLst/>
          </a:prstGeom>
        </p:spPr>
        <p:txBody>
          <a:bodyPr wrap="none" tIns="45720" bIns="45720">
            <a:spAutoFit/>
          </a:bodyPr>
          <a:lstStyle>
            <a:lvl1pPr algn="ctr">
              <a:buFont typeface="Arial" panose="020B0604020202020204" pitchFamily="34" charset="0"/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914380">
              <a:spcBef>
                <a:spcPts val="0"/>
              </a:spcBef>
            </a:pPr>
            <a:r>
              <a:rPr sz="1600" spc="0">
                <a:solidFill>
                  <a:srgbClr val="000000"/>
                </a:solidFill>
                <a:latin typeface="Helvetica"/>
                <a:cs typeface="Helvetica"/>
              </a:rPr>
              <a:t>масштабных ИТ-проектов</a:t>
            </a:r>
          </a:p>
        </p:txBody>
      </p:sp>
      <p:pic>
        <p:nvPicPr>
          <p:cNvPr id="250" name="pasted-imag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08438" y="992211"/>
            <a:ext cx="1851501" cy="479379"/>
          </a:xfrm>
          <a:prstGeom prst="rect">
            <a:avLst/>
          </a:prstGeom>
        </p:spPr>
      </p:pic>
      <p:sp>
        <p:nvSpPr>
          <p:cNvPr id="251" name="Shape 245"/>
          <p:cNvSpPr/>
          <p:nvPr/>
        </p:nvSpPr>
        <p:spPr>
          <a:xfrm>
            <a:off x="10916625" y="2648725"/>
            <a:ext cx="630301" cy="1007968"/>
          </a:xfrm>
          <a:prstGeom prst="rect">
            <a:avLst/>
          </a:prstGeom>
        </p:spPr>
        <p:txBody>
          <a:bodyPr wrap="none" tIns="45720" bIns="45720">
            <a:spAutoFit/>
          </a:bodyPr>
          <a:lstStyle>
            <a:lvl1pPr algn="just">
              <a:spcBef>
                <a:spcPts val="2100"/>
              </a:spcBef>
              <a:buFont typeface="Arial" panose="020B0604020202020204" pitchFamily="34" charset="0"/>
              <a:defRPr sz="7900" b="1" baseline="30000">
                <a:solidFill>
                  <a:srgbClr val="00B6F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914380">
              <a:spcBef>
                <a:spcPts val="1050"/>
              </a:spcBef>
            </a:pPr>
            <a:r>
              <a:rPr sz="5950" spc="0" baseline="0" dirty="0">
                <a:solidFill>
                  <a:srgbClr val="00B0F0"/>
                </a:solidFill>
                <a:latin typeface="Helvetica"/>
                <a:cs typeface="Helvetica"/>
              </a:rPr>
              <a:t>+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1282605" y="1406401"/>
            <a:ext cx="2006485" cy="2006484"/>
          </a:xfrm>
          <a:prstGeom prst="ellipse">
            <a:avLst/>
          </a:prstGeom>
          <a:solidFill>
            <a:srgbClr val="F2F5FC"/>
          </a:solidFill>
        </p:spPr>
        <p:txBody>
          <a:bodyPr tIns="45720" bIns="45720" anchor="ctr"/>
          <a:lstStyle/>
          <a:p>
            <a:pPr defTabSz="914380">
              <a:spcBef>
                <a:spcPts val="0"/>
              </a:spcBef>
            </a:pPr>
            <a:endParaRPr sz="1800" spc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55" name="Shape 255" descr="Заголовок 1"/>
          <p:cNvSpPr>
            <a:spLocks noGrp="1" noEditPoints="1"/>
          </p:cNvSpPr>
          <p:nvPr>
            <p:ph type="title"/>
          </p:nvPr>
        </p:nvSpPr>
        <p:spPr>
          <a:xfrm>
            <a:off x="2612567" y="609189"/>
            <a:ext cx="8956041" cy="368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>
                <a:solidFill>
                  <a:srgbClr val="00AEDB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r>
              <a:rPr lang="ru-RU" sz="2300" dirty="0" smtClean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П</a:t>
            </a:r>
            <a:r>
              <a:rPr sz="2300" dirty="0" err="1" smtClean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родукты</a:t>
            </a:r>
            <a:r>
              <a:rPr lang="ru-RU" sz="2300" dirty="0" smtClean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2300" dirty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и </a:t>
            </a:r>
            <a:r>
              <a:rPr lang="ru-RU" sz="2300" dirty="0" smtClean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решения Ай-ФОРС</a:t>
            </a:r>
            <a:endParaRPr sz="2300" dirty="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7" name="mi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7829" y="1784144"/>
            <a:ext cx="2219024" cy="1357030"/>
          </a:xfrm>
          <a:prstGeom prst="rect">
            <a:avLst/>
          </a:prstGeom>
        </p:spPr>
      </p:pic>
      <p:sp>
        <p:nvSpPr>
          <p:cNvPr id="258" name="Shape 258"/>
          <p:cNvSpPr/>
          <p:nvPr/>
        </p:nvSpPr>
        <p:spPr>
          <a:xfrm>
            <a:off x="5092758" y="1406401"/>
            <a:ext cx="2006485" cy="2006484"/>
          </a:xfrm>
          <a:prstGeom prst="ellipse">
            <a:avLst/>
          </a:prstGeom>
          <a:solidFill>
            <a:srgbClr val="F2F5FC"/>
          </a:solidFill>
        </p:spPr>
        <p:txBody>
          <a:bodyPr tIns="45720" bIns="45720" anchor="ctr"/>
          <a:lstStyle/>
          <a:p>
            <a:pPr defTabSz="914380">
              <a:spcBef>
                <a:spcPts val="0"/>
              </a:spcBef>
            </a:pPr>
            <a:endParaRPr sz="1800" spc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8902911" y="1406401"/>
            <a:ext cx="2006485" cy="2006484"/>
          </a:xfrm>
          <a:prstGeom prst="ellipse">
            <a:avLst/>
          </a:prstGeom>
          <a:solidFill>
            <a:srgbClr val="F3F9FC"/>
          </a:solidFill>
        </p:spPr>
        <p:txBody>
          <a:bodyPr tIns="45720" bIns="45720" anchor="ctr"/>
          <a:lstStyle/>
          <a:p>
            <a:pPr defTabSz="914380">
              <a:spcBef>
                <a:spcPts val="0"/>
              </a:spcBef>
            </a:pPr>
            <a:endParaRPr sz="1800" spc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1282605" y="4136901"/>
            <a:ext cx="2006485" cy="2006485"/>
          </a:xfrm>
          <a:prstGeom prst="ellipse">
            <a:avLst/>
          </a:prstGeom>
          <a:solidFill>
            <a:srgbClr val="F2F5FC"/>
          </a:solidFill>
        </p:spPr>
        <p:txBody>
          <a:bodyPr tIns="45720" bIns="45720" anchor="ctr"/>
          <a:lstStyle/>
          <a:p>
            <a:pPr defTabSz="914380">
              <a:spcBef>
                <a:spcPts val="0"/>
              </a:spcBef>
            </a:pPr>
            <a:endParaRPr sz="1800" spc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5092758" y="4136901"/>
            <a:ext cx="2006485" cy="2006485"/>
          </a:xfrm>
          <a:prstGeom prst="ellipse">
            <a:avLst/>
          </a:prstGeom>
          <a:solidFill>
            <a:srgbClr val="F2F5FC"/>
          </a:solidFill>
        </p:spPr>
        <p:txBody>
          <a:bodyPr tIns="45720" bIns="45720" anchor="ctr"/>
          <a:lstStyle/>
          <a:p>
            <a:pPr defTabSz="914380">
              <a:spcBef>
                <a:spcPts val="0"/>
              </a:spcBef>
            </a:pPr>
            <a:endParaRPr sz="1800" spc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1093461" y="3473111"/>
            <a:ext cx="2374247" cy="482183"/>
          </a:xfrm>
          <a:prstGeom prst="rect">
            <a:avLst/>
          </a:prstGeom>
        </p:spPr>
        <p:txBody>
          <a:bodyPr wrap="square" lIns="25400" tIns="25400" rIns="25400" bIns="25400">
            <a:spAutoFit/>
          </a:bodyPr>
          <a:lstStyle/>
          <a:p>
            <a:pPr algn="ctr" defTabSz="292100">
              <a:spcBef>
                <a:spcPts val="0"/>
              </a:spcBef>
            </a:pPr>
            <a:r>
              <a:rPr sz="1400" b="1" spc="0" dirty="0">
                <a:solidFill>
                  <a:srgbClr val="00B6F3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МИС </a:t>
            </a:r>
            <a:r>
              <a:rPr sz="1400" b="1" spc="0" dirty="0" err="1">
                <a:solidFill>
                  <a:srgbClr val="00B6F3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по</a:t>
            </a:r>
            <a:r>
              <a:rPr sz="1400" b="1" spc="0" dirty="0">
                <a:solidFill>
                  <a:srgbClr val="00B6F3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 </a:t>
            </a:r>
            <a:r>
              <a:rPr sz="1400" b="1" spc="0" dirty="0" err="1">
                <a:solidFill>
                  <a:srgbClr val="00B6F3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методологии</a:t>
            </a:r>
            <a:r>
              <a:rPr sz="1400" b="1" spc="0" dirty="0">
                <a:solidFill>
                  <a:srgbClr val="00B6F3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 Тавровского В.М.</a:t>
            </a:r>
          </a:p>
        </p:txBody>
      </p:sp>
      <p:sp>
        <p:nvSpPr>
          <p:cNvPr id="263" name="Shape 263"/>
          <p:cNvSpPr/>
          <p:nvPr/>
        </p:nvSpPr>
        <p:spPr>
          <a:xfrm>
            <a:off x="5238960" y="3473111"/>
            <a:ext cx="1714081" cy="266740"/>
          </a:xfrm>
          <a:prstGeom prst="rect">
            <a:avLst/>
          </a:prstGeom>
        </p:spPr>
        <p:txBody>
          <a:bodyPr lIns="25400" tIns="25400" rIns="25400" bIns="25400">
            <a:spAutoFit/>
          </a:bodyPr>
          <a:lstStyle>
            <a:lvl1pPr algn="ctr" defTabSz="584200">
              <a:defRPr sz="2400">
                <a:solidFill>
                  <a:srgbClr val="51576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defTabSz="292100">
              <a:spcBef>
                <a:spcPts val="0"/>
              </a:spcBef>
            </a:pPr>
            <a:r>
              <a:rPr sz="1400" b="1" spc="0" dirty="0">
                <a:solidFill>
                  <a:srgbClr val="00B6F3"/>
                </a:solidFill>
                <a:latin typeface="Century Gothic" charset="0"/>
                <a:ea typeface="Century Gothic" charset="0"/>
                <a:cs typeface="Century Gothic" charset="0"/>
              </a:rPr>
              <a:t>Remsmed</a:t>
            </a:r>
          </a:p>
        </p:txBody>
      </p:sp>
      <p:pic>
        <p:nvPicPr>
          <p:cNvPr id="264" name="iPhon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8186" y="4366175"/>
            <a:ext cx="2024702" cy="2240294"/>
          </a:xfrm>
          <a:prstGeom prst="rect">
            <a:avLst/>
          </a:prstGeom>
        </p:spPr>
      </p:pic>
      <p:sp>
        <p:nvSpPr>
          <p:cNvPr id="265" name="Shape 265"/>
          <p:cNvSpPr/>
          <p:nvPr/>
        </p:nvSpPr>
        <p:spPr>
          <a:xfrm>
            <a:off x="9049113" y="3473111"/>
            <a:ext cx="1714081" cy="266740"/>
          </a:xfrm>
          <a:prstGeom prst="rect">
            <a:avLst/>
          </a:prstGeom>
        </p:spPr>
        <p:txBody>
          <a:bodyPr lIns="25400" tIns="25400" rIns="25400" bIns="25400">
            <a:spAutoFit/>
          </a:bodyPr>
          <a:lstStyle>
            <a:lvl1pPr algn="ctr" defTabSz="584200">
              <a:defRPr sz="2400">
                <a:solidFill>
                  <a:srgbClr val="51576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defTabSz="292100">
              <a:spcBef>
                <a:spcPts val="0"/>
              </a:spcBef>
            </a:pPr>
            <a:r>
              <a:rPr sz="1400" b="1" spc="0" dirty="0">
                <a:solidFill>
                  <a:srgbClr val="00B6F3"/>
                </a:solidFill>
                <a:latin typeface="Century Gothic" charset="0"/>
                <a:ea typeface="Century Gothic" charset="0"/>
                <a:cs typeface="Century Gothic" charset="0"/>
              </a:rPr>
              <a:t>EMMAREHA</a:t>
            </a:r>
          </a:p>
        </p:txBody>
      </p:sp>
      <p:sp>
        <p:nvSpPr>
          <p:cNvPr id="266" name="Shape 266"/>
          <p:cNvSpPr/>
          <p:nvPr/>
        </p:nvSpPr>
        <p:spPr>
          <a:xfrm>
            <a:off x="1428807" y="6205728"/>
            <a:ext cx="1714081" cy="266740"/>
          </a:xfrm>
          <a:prstGeom prst="rect">
            <a:avLst/>
          </a:prstGeom>
        </p:spPr>
        <p:txBody>
          <a:bodyPr lIns="25400" tIns="25400" rIns="25400" bIns="25400">
            <a:spAutoFit/>
          </a:bodyPr>
          <a:lstStyle>
            <a:lvl1pPr algn="ctr" defTabSz="584200">
              <a:defRPr sz="2400">
                <a:solidFill>
                  <a:srgbClr val="51576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defTabSz="292100">
              <a:spcBef>
                <a:spcPts val="0"/>
              </a:spcBef>
            </a:pPr>
            <a:r>
              <a:rPr sz="1400" b="1" spc="0" dirty="0">
                <a:solidFill>
                  <a:srgbClr val="00B6F3"/>
                </a:solidFill>
                <a:latin typeface="Century Gothic" charset="0"/>
                <a:ea typeface="Century Gothic" charset="0"/>
                <a:cs typeface="Century Gothic" charset="0"/>
                <a:sym typeface="Calibri"/>
              </a:rPr>
              <a:t>CYPD</a:t>
            </a:r>
          </a:p>
        </p:txBody>
      </p:sp>
      <p:sp>
        <p:nvSpPr>
          <p:cNvPr id="267" name="Shape 267"/>
          <p:cNvSpPr/>
          <p:nvPr/>
        </p:nvSpPr>
        <p:spPr>
          <a:xfrm>
            <a:off x="5238960" y="6199378"/>
            <a:ext cx="1714081" cy="266740"/>
          </a:xfrm>
          <a:prstGeom prst="rect">
            <a:avLst/>
          </a:prstGeom>
        </p:spPr>
        <p:txBody>
          <a:bodyPr lIns="25400" tIns="25400" rIns="25400" bIns="25400">
            <a:spAutoFit/>
          </a:bodyPr>
          <a:lstStyle>
            <a:lvl1pPr algn="ctr" defTabSz="584200">
              <a:defRPr sz="2400">
                <a:solidFill>
                  <a:srgbClr val="51576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defTabSz="292100">
              <a:spcBef>
                <a:spcPts val="0"/>
              </a:spcBef>
            </a:pPr>
            <a:r>
              <a:rPr lang="en-US" sz="1400" b="1" spc="0" dirty="0">
                <a:solidFill>
                  <a:srgbClr val="00B6F3"/>
                </a:solidFill>
                <a:latin typeface="Century Gothic" charset="0"/>
                <a:ea typeface="Century Gothic" charset="0"/>
                <a:cs typeface="Century Gothic" charset="0"/>
              </a:rPr>
              <a:t>EMMA Lite</a:t>
            </a:r>
            <a:endParaRPr sz="1400" b="1" spc="0" dirty="0">
              <a:solidFill>
                <a:srgbClr val="00B6F3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68" name="remsm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80000">
            <a:off x="5148451" y="1098325"/>
            <a:ext cx="2276099" cy="2368637"/>
          </a:xfrm>
          <a:prstGeom prst="rect">
            <a:avLst/>
          </a:prstGeom>
        </p:spPr>
      </p:pic>
      <p:pic>
        <p:nvPicPr>
          <p:cNvPr id="269" name="Watch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600000">
            <a:off x="1726737" y="5076197"/>
            <a:ext cx="1462528" cy="1067189"/>
          </a:xfrm>
          <a:prstGeom prst="rect">
            <a:avLst/>
          </a:prstGeom>
        </p:spPr>
      </p:pic>
      <p:pic>
        <p:nvPicPr>
          <p:cNvPr id="275" name="Без-имени-3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44793" y="2409086"/>
            <a:ext cx="1779039" cy="992065"/>
          </a:xfrm>
          <a:prstGeom prst="rect">
            <a:avLst/>
          </a:prstGeom>
        </p:spPr>
      </p:pic>
      <p:pic>
        <p:nvPicPr>
          <p:cNvPr id="276" name="Laptop-03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57533" y="943389"/>
            <a:ext cx="3724221" cy="280964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83932" y="4401108"/>
            <a:ext cx="1116124" cy="152198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61"/>
          <p:cNvSpPr/>
          <p:nvPr/>
        </p:nvSpPr>
        <p:spPr>
          <a:xfrm>
            <a:off x="8902911" y="4072954"/>
            <a:ext cx="2006485" cy="2006485"/>
          </a:xfrm>
          <a:prstGeom prst="ellipse">
            <a:avLst/>
          </a:prstGeom>
          <a:solidFill>
            <a:srgbClr val="F2F5FC"/>
          </a:solidFill>
        </p:spPr>
        <p:txBody>
          <a:bodyPr tIns="45720" bIns="45720" anchor="ctr"/>
          <a:lstStyle/>
          <a:p>
            <a:pPr defTabSz="914380">
              <a:spcBef>
                <a:spcPts val="0"/>
              </a:spcBef>
            </a:pPr>
            <a:endParaRPr sz="1800" spc="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9" name="Shape 267"/>
          <p:cNvSpPr/>
          <p:nvPr/>
        </p:nvSpPr>
        <p:spPr>
          <a:xfrm>
            <a:off x="7968208" y="6256310"/>
            <a:ext cx="3744416" cy="482183"/>
          </a:xfrm>
          <a:prstGeom prst="rect">
            <a:avLst/>
          </a:prstGeom>
        </p:spPr>
        <p:txBody>
          <a:bodyPr wrap="square" lIns="25400" tIns="25400" rIns="25400" bIns="25400">
            <a:spAutoFit/>
          </a:bodyPr>
          <a:lstStyle>
            <a:lvl1pPr algn="ctr" defTabSz="584200">
              <a:defRPr sz="2400">
                <a:solidFill>
                  <a:srgbClr val="51576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defTabSz="292100">
              <a:spcBef>
                <a:spcPts val="0"/>
              </a:spcBef>
            </a:pPr>
            <a:r>
              <a:rPr lang="ru-RU" sz="1400" b="1" spc="0" dirty="0">
                <a:solidFill>
                  <a:srgbClr val="00B6F3"/>
                </a:solidFill>
                <a:latin typeface="Century Gothic" charset="0"/>
                <a:ea typeface="Century Gothic" charset="0"/>
                <a:cs typeface="Century Gothic" charset="0"/>
                <a:sym typeface="Intro "/>
              </a:rPr>
              <a:t>Предиктивные модели оценки прогнозируемых рисков</a:t>
            </a:r>
            <a:endParaRPr sz="1400" b="1" spc="0" dirty="0">
              <a:solidFill>
                <a:srgbClr val="00B6F3"/>
              </a:solidFill>
              <a:latin typeface="Century Gothic" charset="0"/>
              <a:ea typeface="Century Gothic" charset="0"/>
              <a:cs typeface="Century Gothic" charset="0"/>
              <a:sym typeface="Intro 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56340" y="4458127"/>
            <a:ext cx="1476164" cy="127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2279575" y="663375"/>
            <a:ext cx="8921547" cy="368565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70C0"/>
                </a:solidFill>
                <a:sym typeface="Calibri"/>
              </a:rPr>
              <a:t>Реалии </a:t>
            </a:r>
            <a:r>
              <a:rPr lang="ru-RU" dirty="0">
                <a:solidFill>
                  <a:srgbClr val="0070C0"/>
                </a:solidFill>
                <a:sym typeface="Calibri"/>
              </a:rPr>
              <a:t>сегодняшнего </a:t>
            </a:r>
            <a:r>
              <a:rPr lang="ru-RU" dirty="0" smtClean="0">
                <a:solidFill>
                  <a:srgbClr val="0070C0"/>
                </a:solidFill>
                <a:sym typeface="Calibri"/>
              </a:rPr>
              <a:t>дня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Calibri"/>
                <a:cs typeface="Calibri"/>
                <a:sym typeface="Calibri"/>
              </a:rPr>
              <a:t/>
            </a:r>
            <a:br>
              <a:rPr lang="ru-RU" sz="2000" b="1" dirty="0">
                <a:solidFill>
                  <a:srgbClr val="4F81BD">
                    <a:lumMod val="50000"/>
                  </a:srgbClr>
                </a:solidFill>
                <a:latin typeface="Calibri"/>
                <a:cs typeface="Calibri"/>
                <a:sym typeface="Calibri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408" y="2132856"/>
            <a:ext cx="10189132" cy="3154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defTabSz="91438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Сегодня </a:t>
            </a:r>
            <a:r>
              <a:rPr lang="ru-RU" sz="24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– пациенты чувствуют себя изолированными от врачей</a:t>
            </a:r>
            <a:r>
              <a:rPr lang="en-US" sz="24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.</a:t>
            </a:r>
            <a:r>
              <a:rPr lang="ru-RU" sz="24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742950" lvl="1" indent="-285750" defTabSz="91438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Пациенты забывают или неправильно понимают 80%  того, что слышат от врача во время приема.</a:t>
            </a:r>
          </a:p>
          <a:p>
            <a:pPr marL="742950" lvl="1" indent="-285750" defTabSz="91438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 «острых ситуациях» решения принимают врачи, в обычных, таких как решения принимаемые хроническим больным дома – решения принимает пациент</a:t>
            </a:r>
            <a:r>
              <a:rPr lang="ru-RU" sz="24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.</a:t>
            </a:r>
          </a:p>
          <a:p>
            <a:pPr marL="742950" lvl="1" indent="-285750" defTabSz="91438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400" spc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16080" y="1166177"/>
            <a:ext cx="5044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80">
              <a:spcBef>
                <a:spcPts val="0"/>
              </a:spcBef>
            </a:pPr>
            <a:r>
              <a:rPr lang="ru-RU" spc="0" dirty="0">
                <a:solidFill>
                  <a:srgbClr val="042362"/>
                </a:solidFill>
                <a:latin typeface="Calibri"/>
                <a:cs typeface="Calibri"/>
                <a:sym typeface="Calibri"/>
              </a:rPr>
              <a:t>Хороший скальпель – поможет  сделать хирурга лучше,</a:t>
            </a:r>
          </a:p>
          <a:p>
            <a:pPr defTabSz="914380">
              <a:spcBef>
                <a:spcPts val="0"/>
              </a:spcBef>
            </a:pPr>
            <a:r>
              <a:rPr lang="ru-RU" spc="0" dirty="0">
                <a:solidFill>
                  <a:srgbClr val="042362"/>
                </a:solidFill>
                <a:latin typeface="Calibri"/>
                <a:cs typeface="Calibri"/>
                <a:sym typeface="Calibri"/>
              </a:rPr>
              <a:t>Хорошие коммуникации </a:t>
            </a:r>
            <a:r>
              <a:rPr lang="ru-RU" spc="0" dirty="0" smtClean="0">
                <a:solidFill>
                  <a:srgbClr val="042362"/>
                </a:solidFill>
                <a:latin typeface="Calibri"/>
                <a:cs typeface="Calibri"/>
                <a:sym typeface="Calibri"/>
              </a:rPr>
              <a:t>– помогут всем докторам.</a:t>
            </a:r>
            <a:endParaRPr lang="ru-RU" spc="0" dirty="0">
              <a:solidFill>
                <a:srgbClr val="042362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3503" y="5287828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80">
              <a:spcBef>
                <a:spcPts val="0"/>
              </a:spcBef>
            </a:pPr>
            <a:r>
              <a:rPr lang="ru-RU" sz="2000" b="1" spc="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  <a:sym typeface="Calibri"/>
              </a:rPr>
              <a:t>Поэтому важна среда взаимодействия врачей и пациентов,  вовлекающая пациентов в процесс регулярной заботы о собственном здоровье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Проблема:"/>
          <p:cNvSpPr txBox="1"/>
          <p:nvPr/>
        </p:nvSpPr>
        <p:spPr>
          <a:xfrm>
            <a:off x="704500" y="1196752"/>
            <a:ext cx="92394" cy="369328"/>
          </a:xfrm>
          <a:prstGeom prst="rect">
            <a:avLst/>
          </a:prstGeom>
        </p:spPr>
        <p:txBody>
          <a:bodyPr wrap="none" lIns="45718" tIns="45718" rIns="45718" bIns="45718">
            <a:spAutoFit/>
          </a:bodyPr>
          <a:lstStyle/>
          <a:p>
            <a:endParaRPr spc="621" dirty="0"/>
          </a:p>
        </p:txBody>
      </p:sp>
      <p:sp>
        <p:nvSpPr>
          <p:cNvPr id="422" name="90"/>
          <p:cNvSpPr txBox="1"/>
          <p:nvPr/>
        </p:nvSpPr>
        <p:spPr>
          <a:xfrm>
            <a:off x="675755" y="1712826"/>
            <a:ext cx="92394" cy="1200325"/>
          </a:xfrm>
          <a:prstGeom prst="rect">
            <a:avLst/>
          </a:prstGeom>
        </p:spPr>
        <p:txBody>
          <a:bodyPr wrap="none" lIns="45718" tIns="45718" rIns="45718" bIns="45718">
            <a:spAutoFit/>
          </a:bodyPr>
          <a:lstStyle>
            <a:lvl1pPr defTabSz="457200">
              <a:spcBef>
                <a:spcPts val="0"/>
              </a:spcBef>
              <a:defRPr sz="7200" spc="0">
                <a:solidFill>
                  <a:srgbClr val="1DAFEC"/>
                </a:solidFill>
                <a:latin typeface="Century Gothic" charset="0"/>
                <a:ea typeface="Century Gothic" charset="0"/>
                <a:cs typeface="Century Gothic" charset="0"/>
                <a:sym typeface="Century Gothic" charset="0"/>
              </a:defRPr>
            </a:lvl1pPr>
          </a:lstStyle>
          <a:p>
            <a:endParaRPr dirty="0"/>
          </a:p>
        </p:txBody>
      </p:sp>
      <p:sp>
        <p:nvSpPr>
          <p:cNvPr id="423" name="%"/>
          <p:cNvSpPr txBox="1"/>
          <p:nvPr/>
        </p:nvSpPr>
        <p:spPr>
          <a:xfrm>
            <a:off x="1756602" y="1903326"/>
            <a:ext cx="92394" cy="523216"/>
          </a:xfrm>
          <a:prstGeom prst="rect">
            <a:avLst/>
          </a:prstGeom>
        </p:spPr>
        <p:txBody>
          <a:bodyPr wrap="none" lIns="45718" tIns="45718" rIns="45718" bIns="45718">
            <a:spAutoFit/>
          </a:bodyPr>
          <a:lstStyle>
            <a:lvl1pPr>
              <a:defRPr sz="2800" spc="966">
                <a:solidFill>
                  <a:srgbClr val="1DAFEC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endParaRPr dirty="0"/>
          </a:p>
        </p:txBody>
      </p:sp>
      <p:sp>
        <p:nvSpPr>
          <p:cNvPr id="428" name="Дополнительные факторы:"/>
          <p:cNvSpPr txBox="1"/>
          <p:nvPr/>
        </p:nvSpPr>
        <p:spPr>
          <a:xfrm>
            <a:off x="7525684" y="1203102"/>
            <a:ext cx="4253682" cy="370837"/>
          </a:xfrm>
          <a:prstGeom prst="rect">
            <a:avLst/>
          </a:prstGeom>
        </p:spPr>
        <p:txBody>
          <a:bodyPr lIns="45718" tIns="45718" rIns="45718" bIns="45718">
            <a:spAutoFit/>
          </a:bodyPr>
          <a:lstStyle>
            <a:lvl1pPr>
              <a:spcBef>
                <a:spcPts val="0"/>
              </a:spcBef>
              <a:defRPr sz="1800" spc="0">
                <a:solidFill>
                  <a:srgbClr val="1DAFEC"/>
                </a:solidFill>
                <a:latin typeface="Century Gothic" charset="0"/>
                <a:ea typeface="Century Gothic" charset="0"/>
                <a:cs typeface="Century Gothic" charset="0"/>
                <a:sym typeface="Century Gothic" charset="0"/>
              </a:defRPr>
            </a:lvl1pPr>
          </a:lstStyle>
          <a:p>
            <a:endParaRPr dirty="0"/>
          </a:p>
        </p:txBody>
      </p:sp>
      <p:sp>
        <p:nvSpPr>
          <p:cNvPr id="429" name="Причина создания RIS?"/>
          <p:cNvSpPr>
            <a:spLocks noGrp="1" noEditPoints="1"/>
          </p:cNvSpPr>
          <p:nvPr>
            <p:ph type="title"/>
          </p:nvPr>
        </p:nvSpPr>
        <p:spPr>
          <a:xfrm>
            <a:off x="3431703" y="663375"/>
            <a:ext cx="7769419" cy="368565"/>
          </a:xfrm>
          <a:prstGeom prst="rect">
            <a:avLst/>
          </a:prstGeom>
        </p:spPr>
        <p:txBody>
          <a:bodyPr>
            <a:normAutofit/>
          </a:bodyPr>
          <a:lstStyle>
            <a:lvl1pPr indent="7701"/>
          </a:lstStyle>
          <a:p>
            <a:r>
              <a:rPr dirty="0" err="1"/>
              <a:t>Пр</a:t>
            </a:r>
            <a:r>
              <a:rPr lang="ru-RU" dirty="0"/>
              <a:t>едпосылки</a:t>
            </a:r>
            <a:r>
              <a:rPr dirty="0"/>
              <a:t> </a:t>
            </a:r>
            <a:r>
              <a:rPr dirty="0" err="1"/>
              <a:t>создания</a:t>
            </a:r>
            <a:r>
              <a:rPr dirty="0"/>
              <a:t> </a:t>
            </a:r>
            <a:r>
              <a:rPr lang="en-US" dirty="0"/>
              <a:t>EMMAREHA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1061022" y="2234786"/>
            <a:ext cx="10057158" cy="19800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Overflow="overflow" horzOverflow="overflow" vert="horz" wrap="square" lIns="45718" tIns="45718" rIns="45718" bIns="45718" rtlCol="0" anchor="t">
            <a:spAutoFit/>
          </a:bodyPr>
          <a:lstStyle/>
          <a:p>
            <a:pPr marL="742950" lvl="1" indent="-285750" defTabSz="9143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контроля пациента на всех стадиях реабилитации </a:t>
            </a:r>
            <a:endParaRPr lang="ru-RU" sz="2000" spc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9143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</a:t>
            </a:r>
            <a:r>
              <a:rPr lang="ru-RU" sz="20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нагрузка на профессиональных врачей-</a:t>
            </a:r>
            <a:r>
              <a:rPr lang="ru-RU" sz="2000" spc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реабилитологов</a:t>
            </a:r>
            <a:endParaRPr lang="ru-RU" sz="2000" spc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9143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0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ерриториальная </a:t>
            </a:r>
            <a:r>
              <a:rPr lang="ru-RU" sz="20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удаленность пациентов от медицинских </a:t>
            </a:r>
            <a:r>
              <a:rPr lang="ru-RU" sz="20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  <a:p>
            <a:pPr marL="742950" lvl="1" indent="-285750" defTabSz="9143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проект: реабилитация после травм</a:t>
            </a:r>
          </a:p>
          <a:p>
            <a:pPr marL="742950" lvl="1" indent="-285750" defTabSz="91438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000" spc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AFEC"/>
              </a:buClr>
              <a:buSzPct val="140000"/>
              <a:buFont typeface="Arial" panose="020B0604020202020204" pitchFamily="34" charset="0"/>
              <a:buChar char="•"/>
            </a:pPr>
            <a:endParaRPr lang="ru-RU" spc="0" dirty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2882" y="1633205"/>
            <a:ext cx="2193679" cy="458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DAFEC"/>
              </a:buClr>
              <a:buSzPct val="140000"/>
            </a:pPr>
            <a:r>
              <a:rPr lang="ru-RU" sz="2400" b="1" spc="0" dirty="0">
                <a:solidFill>
                  <a:srgbClr val="4F81BD">
                    <a:lumMod val="50000"/>
                  </a:srgbClr>
                </a:solidFill>
                <a:latin typeface="Calibri"/>
                <a:cs typeface="Calibri"/>
              </a:rPr>
              <a:t>Потребность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83432" y="4543966"/>
            <a:ext cx="6599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 defTabSz="9143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азвитие </a:t>
            </a:r>
            <a:r>
              <a:rPr lang="ru-RU" sz="20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  телемедицины</a:t>
            </a:r>
          </a:p>
          <a:p>
            <a:pPr marL="742950" lvl="1" indent="-285750" defTabSz="9143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Становление </a:t>
            </a:r>
            <a:r>
              <a:rPr lang="ru-RU" sz="20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дистанционного </a:t>
            </a:r>
            <a:r>
              <a:rPr lang="ru-RU" sz="20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взаимодействия </a:t>
            </a:r>
            <a:endParaRPr lang="ru-RU" sz="2000" spc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defTabSz="914380">
              <a:spcBef>
                <a:spcPts val="0"/>
              </a:spcBef>
            </a:pPr>
            <a:r>
              <a:rPr lang="ru-RU" sz="20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как </a:t>
            </a:r>
            <a:r>
              <a:rPr lang="ru-RU" sz="20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«новой нормы»</a:t>
            </a:r>
          </a:p>
          <a:p>
            <a:pPr marL="742950" lvl="1" indent="-285750" defTabSz="91438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000" spc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2882" y="4060923"/>
            <a:ext cx="2518319" cy="458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DAFEC"/>
              </a:buClr>
              <a:buSzPct val="140000"/>
            </a:pPr>
            <a:r>
              <a:rPr lang="ru-RU" sz="2400" b="1" spc="0" dirty="0" smtClean="0">
                <a:solidFill>
                  <a:srgbClr val="4F81BD">
                    <a:lumMod val="50000"/>
                  </a:srgbClr>
                </a:solidFill>
                <a:latin typeface="Calibri"/>
                <a:cs typeface="Calibri"/>
              </a:rPr>
              <a:t>Возможность</a:t>
            </a:r>
            <a:endParaRPr lang="ru-RU" sz="2400" b="1" spc="0" dirty="0">
              <a:solidFill>
                <a:srgbClr val="4F81BD">
                  <a:lumMod val="50000"/>
                </a:srgbClr>
              </a:solidFill>
              <a:latin typeface="Calibri"/>
              <a:cs typeface="Calibri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24192" y="4077072"/>
            <a:ext cx="3559475" cy="2257228"/>
          </a:xfrm>
          <a:prstGeom prst="rect">
            <a:avLst/>
          </a:prstGeom>
          <a:ln>
            <a:noFill/>
          </a:ln>
          <a:effectLst>
            <a:softEdge rad="3937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EditPoints="1"/>
          </p:cNvSpPr>
          <p:nvPr>
            <p:ph type="title"/>
          </p:nvPr>
        </p:nvSpPr>
        <p:spPr>
          <a:xfrm>
            <a:off x="2567608" y="673671"/>
            <a:ext cx="10210246" cy="3685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Архитектура платформы для обеспечения </a:t>
            </a:r>
            <a:r>
              <a:rPr lang="ru-RU" dirty="0" err="1" smtClean="0">
                <a:solidFill>
                  <a:srgbClr val="0070C0"/>
                </a:solidFill>
              </a:rPr>
              <a:t>телереабилитации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360" name="Изображение 38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2374" y="4273835"/>
            <a:ext cx="11379132" cy="6078391"/>
          </a:xfrm>
          <a:prstGeom prst="rect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</p:pic>
      <p:pic>
        <p:nvPicPr>
          <p:cNvPr id="361" name="Изображение 38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94774" y="4426235"/>
            <a:ext cx="11379132" cy="6078391"/>
          </a:xfrm>
          <a:prstGeom prst="rect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</p:pic>
      <p:pic>
        <p:nvPicPr>
          <p:cNvPr id="362" name="Изображение 38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47174" y="4578635"/>
            <a:ext cx="11379132" cy="6078391"/>
          </a:xfrm>
          <a:prstGeom prst="rect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</p:pic>
      <p:pic>
        <p:nvPicPr>
          <p:cNvPr id="363" name="Изображение 38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99574" y="4731035"/>
            <a:ext cx="11379132" cy="6078391"/>
          </a:xfrm>
          <a:prstGeom prst="rect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</p:pic>
      <p:pic>
        <p:nvPicPr>
          <p:cNvPr id="364" name="Изображение 38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51974" y="4883435"/>
            <a:ext cx="11379132" cy="6078391"/>
          </a:xfrm>
          <a:prstGeom prst="rect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</p:pic>
      <p:pic>
        <p:nvPicPr>
          <p:cNvPr id="365" name="Изображение 38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04374" y="5035835"/>
            <a:ext cx="11379132" cy="6078391"/>
          </a:xfrm>
          <a:prstGeom prst="rect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</p:pic>
      <p:pic>
        <p:nvPicPr>
          <p:cNvPr id="366" name="Изображение 38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56774" y="5188235"/>
            <a:ext cx="11379132" cy="6078391"/>
          </a:xfrm>
          <a:prstGeom prst="rect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</a:ln>
        </p:spPr>
      </p:pic>
      <p:grpSp>
        <p:nvGrpSpPr>
          <p:cNvPr id="370" name="Group 369"/>
          <p:cNvGrpSpPr/>
          <p:nvPr/>
        </p:nvGrpSpPr>
        <p:grpSpPr>
          <a:xfrm>
            <a:off x="161909" y="1518339"/>
            <a:ext cx="11793896" cy="4577561"/>
            <a:chOff x="161909" y="1518339"/>
            <a:chExt cx="11793896" cy="4577561"/>
          </a:xfrm>
        </p:grpSpPr>
        <p:sp>
          <p:nvSpPr>
            <p:cNvPr id="323" name="Shape 323"/>
            <p:cNvSpPr/>
            <p:nvPr/>
          </p:nvSpPr>
          <p:spPr>
            <a:xfrm>
              <a:off x="2980501" y="3521054"/>
              <a:ext cx="6246226" cy="1"/>
            </a:xfrm>
            <a:prstGeom prst="line">
              <a:avLst/>
            </a:prstGeom>
            <a:ln w="88900">
              <a:solidFill>
                <a:srgbClr val="2BCFA6"/>
              </a:solidFill>
              <a:miter lim="400000"/>
              <a:headEnd type="stealth"/>
            </a:ln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000000"/>
                </a:solidFill>
                <a:latin typeface="Helvetica Light" charset="0"/>
                <a:sym typeface="Helvetica Light" charset="0"/>
              </a:endParaRPr>
            </a:p>
          </p:txBody>
        </p:sp>
        <p:pic>
          <p:nvPicPr>
            <p:cNvPr id="324" name="image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61909" y="2525750"/>
              <a:ext cx="2548296" cy="1732843"/>
            </a:xfrm>
            <a:prstGeom prst="rect">
              <a:avLst/>
            </a:prstGeom>
          </p:spPr>
        </p:pic>
        <p:pic>
          <p:nvPicPr>
            <p:cNvPr id="328" name="image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407509" y="2525750"/>
              <a:ext cx="2548296" cy="1732843"/>
            </a:xfrm>
            <a:prstGeom prst="rect">
              <a:avLst/>
            </a:prstGeom>
          </p:spPr>
        </p:pic>
        <p:sp>
          <p:nvSpPr>
            <p:cNvPr id="333" name="Shape 333"/>
            <p:cNvSpPr/>
            <p:nvPr/>
          </p:nvSpPr>
          <p:spPr>
            <a:xfrm>
              <a:off x="611255" y="4302736"/>
              <a:ext cx="1649604" cy="410690"/>
            </a:xfrm>
            <a:prstGeom prst="rect">
              <a:avLst/>
            </a:prstGeom>
          </p:spPr>
          <p:txBody>
            <a:bodyPr lIns="35719" tIns="35719" rIns="35719" bIns="35719" anchor="ctr">
              <a:spAutoFit/>
            </a:bodyPr>
            <a:lstStyle/>
            <a:p>
              <a:pPr algn="ctr" defTabSz="292100">
                <a:spcBef>
                  <a:spcPts val="0"/>
                </a:spcBef>
              </a:pPr>
              <a:r>
                <a:rPr sz="1100" b="1" spc="0">
                  <a:solidFill>
                    <a:srgbClr val="1DAFEC"/>
                  </a:solidFill>
                  <a:latin typeface="Century Gothic" charset="0"/>
                  <a:sym typeface="Century Gothic" charset="0"/>
                </a:rPr>
                <a:t>Личный кабинет</a:t>
              </a:r>
            </a:p>
            <a:p>
              <a:pPr algn="ctr" defTabSz="292100">
                <a:spcBef>
                  <a:spcPts val="0"/>
                </a:spcBef>
              </a:pPr>
              <a:r>
                <a:rPr sz="1100" b="1" spc="0">
                  <a:solidFill>
                    <a:srgbClr val="1DAFEC"/>
                  </a:solidFill>
                  <a:latin typeface="Century Gothic" charset="0"/>
                  <a:sym typeface="Century Gothic" charset="0"/>
                </a:rPr>
                <a:t>Пациента</a:t>
              </a:r>
            </a:p>
          </p:txBody>
        </p:sp>
        <p:sp>
          <p:nvSpPr>
            <p:cNvPr id="334" name="Shape 334"/>
            <p:cNvSpPr/>
            <p:nvPr/>
          </p:nvSpPr>
          <p:spPr>
            <a:xfrm>
              <a:off x="9857663" y="4296169"/>
              <a:ext cx="1649604" cy="410690"/>
            </a:xfrm>
            <a:prstGeom prst="rect">
              <a:avLst/>
            </a:prstGeom>
          </p:spPr>
          <p:txBody>
            <a:bodyPr lIns="35719" tIns="35719" rIns="35719" bIns="35719" anchor="ctr">
              <a:spAutoFit/>
            </a:bodyPr>
            <a:lstStyle/>
            <a:p>
              <a:pPr algn="ctr" defTabSz="292100">
                <a:spcBef>
                  <a:spcPts val="0"/>
                </a:spcBef>
              </a:pPr>
              <a:r>
                <a:rPr sz="1100" b="1" spc="0">
                  <a:solidFill>
                    <a:srgbClr val="1DAFEC"/>
                  </a:solidFill>
                  <a:latin typeface="Century Gothic" charset="0"/>
                  <a:sym typeface="Century Gothic" charset="0"/>
                </a:rPr>
                <a:t>Личный кабинет</a:t>
              </a:r>
            </a:p>
            <a:p>
              <a:pPr algn="ctr" defTabSz="292100">
                <a:spcBef>
                  <a:spcPts val="0"/>
                </a:spcBef>
              </a:pPr>
              <a:r>
                <a:rPr sz="1100" b="1" spc="0">
                  <a:solidFill>
                    <a:srgbClr val="1DAFEC"/>
                  </a:solidFill>
                  <a:latin typeface="Century Gothic" charset="0"/>
                  <a:sym typeface="Century Gothic" charset="0"/>
                </a:rPr>
                <a:t>Врача</a:t>
              </a:r>
            </a:p>
          </p:txBody>
        </p:sp>
        <p:pic>
          <p:nvPicPr>
            <p:cNvPr id="335" name="image10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16367" y="2606933"/>
              <a:ext cx="3359267" cy="1621939"/>
            </a:xfrm>
            <a:prstGeom prst="rect">
              <a:avLst/>
            </a:prstGeom>
          </p:spPr>
        </p:pic>
        <p:sp>
          <p:nvSpPr>
            <p:cNvPr id="336" name="Shape 336"/>
            <p:cNvSpPr/>
            <p:nvPr/>
          </p:nvSpPr>
          <p:spPr>
            <a:xfrm>
              <a:off x="3029972" y="3269097"/>
              <a:ext cx="1789286" cy="1"/>
            </a:xfrm>
            <a:prstGeom prst="line">
              <a:avLst/>
            </a:prstGeom>
            <a:ln w="88900">
              <a:solidFill>
                <a:srgbClr val="1DAFEC"/>
              </a:solidFill>
              <a:miter lim="400000"/>
              <a:tailEnd type="stealth"/>
            </a:ln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000000"/>
                </a:solidFill>
                <a:latin typeface="Helvetica Light" charset="0"/>
                <a:sym typeface="Helvetica Light" charset="0"/>
              </a:endParaRPr>
            </a:p>
          </p:txBody>
        </p:sp>
        <p:sp>
          <p:nvSpPr>
            <p:cNvPr id="337" name="Shape 337"/>
            <p:cNvSpPr/>
            <p:nvPr/>
          </p:nvSpPr>
          <p:spPr>
            <a:xfrm>
              <a:off x="7445339" y="3269097"/>
              <a:ext cx="1789286" cy="1"/>
            </a:xfrm>
            <a:prstGeom prst="line">
              <a:avLst/>
            </a:prstGeom>
            <a:ln w="88900">
              <a:solidFill>
                <a:srgbClr val="1DAFEC"/>
              </a:solidFill>
              <a:miter lim="400000"/>
              <a:tailEnd type="stealth"/>
            </a:ln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000000"/>
                </a:solidFill>
                <a:latin typeface="Helvetica Light" charset="0"/>
                <a:sym typeface="Helvetica Light" charset="0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466109" y="4732216"/>
              <a:ext cx="3359267" cy="913689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/>
            <a:p>
              <a:pPr marL="133350" indent="-133350" defTabSz="457200">
                <a:lnSpc>
                  <a:spcPct val="110000"/>
                </a:lnSpc>
                <a:spcBef>
                  <a:spcPts val="4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Выполнение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пациентом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lang="ru-RU" sz="1000" spc="0" dirty="0" smtClean="0">
                  <a:solidFill>
                    <a:srgbClr val="373B40"/>
                  </a:solidFill>
                  <a:latin typeface="Helvetica Neue"/>
                  <a:sym typeface="Helvetica Neue"/>
                </a:rPr>
                <a:t>плановых </a:t>
              </a:r>
              <a:r>
                <a:rPr lang="ru-RU" sz="1000" spc="0" dirty="0" err="1" smtClean="0">
                  <a:solidFill>
                    <a:srgbClr val="373B40"/>
                  </a:solidFill>
                  <a:latin typeface="Helvetica Neue"/>
                  <a:sym typeface="Helvetica Neue"/>
                </a:rPr>
                <a:t>заданий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  <a:p>
              <a:pPr marL="133350" indent="-133350" defTabSz="457200">
                <a:lnSpc>
                  <a:spcPct val="110000"/>
                </a:lnSpc>
                <a:spcBef>
                  <a:spcPts val="4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 smtClean="0">
                  <a:solidFill>
                    <a:srgbClr val="373B40"/>
                  </a:solidFill>
                  <a:latin typeface="Helvetica Neue"/>
                  <a:sym typeface="Helvetica Neue"/>
                </a:rPr>
                <a:t>Ведение</a:t>
              </a:r>
              <a:r>
                <a:rPr sz="1000" spc="0" dirty="0" smtClean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дневника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  <a:p>
              <a:pPr marL="133350" indent="-133350" defTabSz="457200">
                <a:lnSpc>
                  <a:spcPct val="110000"/>
                </a:lnSpc>
                <a:spcBef>
                  <a:spcPts val="4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Заполнение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опросников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  <a:p>
              <a:pPr marL="133350" indent="-133350" defTabSz="457200">
                <a:lnSpc>
                  <a:spcPct val="110000"/>
                </a:lnSpc>
                <a:spcBef>
                  <a:spcPts val="4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Планирование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видеоконсультаций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с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врачом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339" name="Shape 339"/>
            <p:cNvSpPr/>
            <p:nvPr/>
          </p:nvSpPr>
          <p:spPr>
            <a:xfrm>
              <a:off x="7482315" y="4569520"/>
              <a:ext cx="2075445" cy="1526380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/>
            <a:p>
              <a:pPr marL="133350" indent="-133350" defTabSz="457200">
                <a:lnSpc>
                  <a:spcPct val="110000"/>
                </a:lnSpc>
                <a:spcBef>
                  <a:spcPts val="6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Актуализация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плана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лечения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  <a:p>
              <a:pPr marL="133350" indent="-133350" defTabSz="457200">
                <a:lnSpc>
                  <a:spcPct val="110000"/>
                </a:lnSpc>
                <a:spcBef>
                  <a:spcPts val="6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Уточнение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перечня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наблюдаемых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показателей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  <a:p>
              <a:pPr marL="133350" indent="-133350" defTabSz="457200">
                <a:lnSpc>
                  <a:spcPct val="110000"/>
                </a:lnSpc>
                <a:spcBef>
                  <a:spcPts val="6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Проведение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видеоконсультаций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  <a:p>
              <a:pPr marL="133350" indent="-133350" defTabSz="457200">
                <a:lnSpc>
                  <a:spcPct val="110000"/>
                </a:lnSpc>
                <a:spcBef>
                  <a:spcPts val="6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Персонализирование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опросников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340" name="Shape 340"/>
            <p:cNvSpPr/>
            <p:nvPr/>
          </p:nvSpPr>
          <p:spPr>
            <a:xfrm>
              <a:off x="3195619" y="2705676"/>
              <a:ext cx="1467597" cy="441468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>
              <a:lvl1pPr algn="ctr" defTabSz="914400">
                <a:defRPr sz="2400">
                  <a:solidFill>
                    <a:srgbClr val="373B4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defTabSz="457200">
                <a:spcBef>
                  <a:spcPts val="0"/>
                </a:spcBef>
              </a:pPr>
              <a:r>
                <a:rPr sz="1200" spc="0"/>
                <a:t>Данные пациента о его здоровье</a:t>
              </a:r>
            </a:p>
          </p:txBody>
        </p:sp>
        <p:sp>
          <p:nvSpPr>
            <p:cNvPr id="341" name="Shape 341"/>
            <p:cNvSpPr/>
            <p:nvPr/>
          </p:nvSpPr>
          <p:spPr>
            <a:xfrm>
              <a:off x="7423925" y="2730910"/>
              <a:ext cx="1745245" cy="441468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>
              <a:lvl1pPr algn="ctr" defTabSz="914400">
                <a:defRPr sz="2400">
                  <a:solidFill>
                    <a:srgbClr val="373B4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defTabSz="457200">
                <a:spcBef>
                  <a:spcPts val="0"/>
                </a:spcBef>
              </a:pPr>
              <a:r>
                <a:rPr sz="1200" spc="0"/>
                <a:t>Консолидированные данные о пациенте</a:t>
              </a:r>
            </a:p>
          </p:txBody>
        </p:sp>
        <p:sp>
          <p:nvSpPr>
            <p:cNvPr id="342" name="Shape 342"/>
            <p:cNvSpPr/>
            <p:nvPr/>
          </p:nvSpPr>
          <p:spPr>
            <a:xfrm>
              <a:off x="5123302" y="4309074"/>
              <a:ext cx="1905454" cy="241413"/>
            </a:xfrm>
            <a:prstGeom prst="rect">
              <a:avLst/>
            </a:prstGeom>
          </p:spPr>
          <p:txBody>
            <a:bodyPr lIns="35719" tIns="35719" rIns="35719" bIns="35719" anchor="ctr">
              <a:spAutoFit/>
            </a:bodyPr>
            <a:lstStyle>
              <a:lvl1pPr algn="ctr" defTabSz="584200">
                <a:defRPr sz="2200" b="1">
                  <a:solidFill>
                    <a:srgbClr val="1DAFEC"/>
                  </a:solidFill>
                  <a:latin typeface="Century Gothic" charset="0"/>
                  <a:ea typeface="Century Gothic" charset="0"/>
                  <a:cs typeface="Century Gothic" charset="0"/>
                  <a:sym typeface="Century Gothic" charset="0"/>
                </a:defRPr>
              </a:lvl1pPr>
            </a:lstStyle>
            <a:p>
              <a:pPr defTabSz="292100">
                <a:spcBef>
                  <a:spcPts val="0"/>
                </a:spcBef>
              </a:pPr>
              <a:r>
                <a:rPr sz="1100" spc="0"/>
                <a:t>Сервер телемедицины</a:t>
              </a:r>
            </a:p>
          </p:txBody>
        </p:sp>
        <p:sp>
          <p:nvSpPr>
            <p:cNvPr id="343" name="Shape 343"/>
            <p:cNvSpPr/>
            <p:nvPr/>
          </p:nvSpPr>
          <p:spPr>
            <a:xfrm>
              <a:off x="7423925" y="3685381"/>
              <a:ext cx="1745245" cy="441468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>
              <a:lvl1pPr algn="ctr" defTabSz="914400">
                <a:defRPr sz="2400">
                  <a:solidFill>
                    <a:srgbClr val="373B4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defTabSz="457200">
                <a:spcBef>
                  <a:spcPts val="0"/>
                </a:spcBef>
              </a:pPr>
              <a:r>
                <a:rPr sz="1200" spc="0"/>
                <a:t>Рекомендации пациенту</a:t>
              </a:r>
            </a:p>
          </p:txBody>
        </p:sp>
        <p:sp>
          <p:nvSpPr>
            <p:cNvPr id="345" name="Shape 345"/>
            <p:cNvSpPr/>
            <p:nvPr/>
          </p:nvSpPr>
          <p:spPr>
            <a:xfrm>
              <a:off x="9866607" y="4690941"/>
              <a:ext cx="2075445" cy="566823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/>
            <a:p>
              <a:pPr marL="133350" indent="-133350" defTabSz="457200">
                <a:lnSpc>
                  <a:spcPct val="110000"/>
                </a:lnSpc>
                <a:spcBef>
                  <a:spcPts val="650"/>
                </a:spcBef>
                <a:buClr>
                  <a:srgbClr val="1DAFEC"/>
                </a:buClr>
                <a:buSzPct val="170000"/>
                <a:buFont typeface="Arial" panose="020B0604020202020204" pitchFamily="34" charset="0"/>
                <a:buChar char="•"/>
              </a:pP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Контроль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динамики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измерений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пациента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и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соблюдения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им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>
                  <a:solidFill>
                    <a:srgbClr val="373B40"/>
                  </a:solidFill>
                  <a:latin typeface="Helvetica Neue"/>
                  <a:sym typeface="Helvetica Neue"/>
                </a:rPr>
                <a:t>плана</a:t>
              </a:r>
              <a:r>
                <a:rPr sz="1000" spc="0" dirty="0">
                  <a:solidFill>
                    <a:srgbClr val="373B40"/>
                  </a:solidFill>
                  <a:latin typeface="Helvetica Neue"/>
                  <a:sym typeface="Helvetica Neue"/>
                </a:rPr>
                <a:t> </a:t>
              </a:r>
              <a:r>
                <a:rPr sz="1000" spc="0" dirty="0" err="1" smtClean="0">
                  <a:solidFill>
                    <a:srgbClr val="373B40"/>
                  </a:solidFill>
                  <a:latin typeface="Helvetica Neue"/>
                  <a:sym typeface="Helvetica Neue"/>
                </a:rPr>
                <a:t>лечения</a:t>
              </a:r>
              <a:endParaRPr sz="1000" spc="0" dirty="0">
                <a:solidFill>
                  <a:srgbClr val="373B40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357" name="Shape 357"/>
            <p:cNvSpPr/>
            <p:nvPr/>
          </p:nvSpPr>
          <p:spPr>
            <a:xfrm>
              <a:off x="2668295" y="1789485"/>
              <a:ext cx="6815469" cy="657452"/>
            </a:xfrm>
            <a:custGeom>
              <a:avLst/>
              <a:gdLst/>
              <a:ahLst/>
              <a:cxnLst/>
              <a:rect l="l" t="t" r="r" b="b"/>
              <a:pathLst>
                <a:path w="21600" h="16200">
                  <a:moveTo>
                    <a:pt x="0" y="15880"/>
                  </a:moveTo>
                  <a:cubicBezTo>
                    <a:pt x="7365" y="-5400"/>
                    <a:pt x="14565" y="-5293"/>
                    <a:pt x="21600" y="16200"/>
                  </a:cubicBezTo>
                </a:path>
              </a:pathLst>
            </a:custGeom>
            <a:ln w="50800">
              <a:solidFill>
                <a:schemeClr val="accent1">
                  <a:satOff val="-4409"/>
                  <a:lumOff val="-10509"/>
                </a:schemeClr>
              </a:solidFill>
              <a:prstDash val="sysDot"/>
              <a:miter lim="400000"/>
              <a:headEnd type="stealth"/>
              <a:tailEnd type="stealth"/>
            </a:ln>
          </p:spPr>
          <p:txBody>
            <a:bodyPr/>
            <a:lstStyle/>
            <a:p>
              <a:pPr defTabSz="914380">
                <a:spcBef>
                  <a:spcPts val="0"/>
                </a:spcBef>
              </a:pPr>
              <a:endParaRPr sz="1800" spc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47" name="Shape 347"/>
            <p:cNvSpPr/>
            <p:nvPr/>
          </p:nvSpPr>
          <p:spPr>
            <a:xfrm>
              <a:off x="3051993" y="3685381"/>
              <a:ext cx="1745244" cy="441468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>
              <a:lvl1pPr algn="ctr" defTabSz="914400">
                <a:defRPr sz="2400">
                  <a:solidFill>
                    <a:srgbClr val="373B4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defTabSz="457200">
                <a:spcBef>
                  <a:spcPts val="0"/>
                </a:spcBef>
              </a:pPr>
              <a:r>
                <a:rPr sz="1200" spc="0"/>
                <a:t>Рекомендации пациенту</a:t>
              </a:r>
            </a:p>
          </p:txBody>
        </p:sp>
        <p:sp>
          <p:nvSpPr>
            <p:cNvPr id="348" name="Shape 348"/>
            <p:cNvSpPr/>
            <p:nvPr/>
          </p:nvSpPr>
          <p:spPr>
            <a:xfrm>
              <a:off x="5836742" y="1518339"/>
              <a:ext cx="528056" cy="528056"/>
            </a:xfrm>
            <a:prstGeom prst="ellipse">
              <a:avLst/>
            </a:prstGeom>
            <a:solidFill>
              <a:srgbClr val="1DAFEC"/>
            </a:solidFill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1DAFEC"/>
                </a:solidFill>
                <a:latin typeface="Helvetica"/>
                <a:cs typeface="Helvetica"/>
              </a:endParaRPr>
            </a:p>
          </p:txBody>
        </p:sp>
        <p:pic>
          <p:nvPicPr>
            <p:cNvPr id="349" name="image12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962018" y="1680733"/>
              <a:ext cx="266122" cy="190567"/>
            </a:xfrm>
            <a:prstGeom prst="rect">
              <a:avLst/>
            </a:prstGeom>
          </p:spPr>
        </p:pic>
        <p:sp>
          <p:nvSpPr>
            <p:cNvPr id="350" name="Shape 350"/>
            <p:cNvSpPr/>
            <p:nvPr/>
          </p:nvSpPr>
          <p:spPr>
            <a:xfrm>
              <a:off x="4644774" y="2071075"/>
              <a:ext cx="2911991" cy="256802"/>
            </a:xfrm>
            <a:prstGeom prst="rect">
              <a:avLst/>
            </a:prstGeom>
          </p:spPr>
          <p:txBody>
            <a:bodyPr lIns="35719" tIns="35719" rIns="35719" bIns="35719">
              <a:spAutoFit/>
            </a:bodyPr>
            <a:lstStyle>
              <a:lvl1pPr algn="ctr" defTabSz="914400">
                <a:defRPr sz="2400">
                  <a:solidFill>
                    <a:srgbClr val="373B4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defTabSz="457200">
                <a:spcBef>
                  <a:spcPts val="0"/>
                </a:spcBef>
              </a:pPr>
              <a:r>
                <a:rPr sz="1200" spc="0"/>
                <a:t>Видеоконсультации</a:t>
              </a:r>
            </a:p>
          </p:txBody>
        </p:sp>
        <p:pic>
          <p:nvPicPr>
            <p:cNvPr id="351" name="image13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777258" y="4862449"/>
              <a:ext cx="1649604" cy="1099736"/>
            </a:xfrm>
            <a:prstGeom prst="rect">
              <a:avLst/>
            </a:prstGeom>
          </p:spPr>
        </p:pic>
        <p:sp>
          <p:nvSpPr>
            <p:cNvPr id="352" name="Shape 352"/>
            <p:cNvSpPr/>
            <p:nvPr/>
          </p:nvSpPr>
          <p:spPr>
            <a:xfrm>
              <a:off x="4993598" y="5078770"/>
              <a:ext cx="667093" cy="667094"/>
            </a:xfrm>
            <a:prstGeom prst="ellipse">
              <a:avLst/>
            </a:prstGeom>
            <a:solidFill>
              <a:srgbClr val="1DAFEC"/>
            </a:solidFill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1DAFEC"/>
                </a:solidFill>
                <a:latin typeface="Helvetica"/>
                <a:cs typeface="Helvetica"/>
              </a:endParaRPr>
            </a:p>
          </p:txBody>
        </p:sp>
        <p:pic>
          <p:nvPicPr>
            <p:cNvPr id="353" name="image14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191332" y="5281457"/>
              <a:ext cx="266122" cy="261720"/>
            </a:xfrm>
            <a:prstGeom prst="rect">
              <a:avLst/>
            </a:prstGeom>
          </p:spPr>
        </p:pic>
        <p:sp>
          <p:nvSpPr>
            <p:cNvPr id="358" name="Shape 358"/>
            <p:cNvSpPr/>
            <p:nvPr/>
          </p:nvSpPr>
          <p:spPr>
            <a:xfrm>
              <a:off x="5733625" y="4640395"/>
              <a:ext cx="467099" cy="809328"/>
            </a:xfrm>
            <a:custGeom>
              <a:avLst/>
              <a:gdLst/>
              <a:ahLst/>
              <a:cxnLst/>
              <a:rect l="l" t="t" r="r" b="b"/>
              <a:pathLst>
                <a:path w="17775" h="21600">
                  <a:moveTo>
                    <a:pt x="14865" y="0"/>
                  </a:moveTo>
                  <a:cubicBezTo>
                    <a:pt x="21600" y="10752"/>
                    <a:pt x="16645" y="17952"/>
                    <a:pt x="0" y="21600"/>
                  </a:cubicBezTo>
                </a:path>
              </a:pathLst>
            </a:custGeom>
            <a:ln w="50800">
              <a:solidFill>
                <a:schemeClr val="accent1">
                  <a:satOff val="-4409"/>
                  <a:lumOff val="-10509"/>
                </a:schemeClr>
              </a:solidFill>
              <a:prstDash val="sysDot"/>
              <a:miter lim="400000"/>
              <a:headEnd type="stealth"/>
              <a:tailEnd type="stealth"/>
            </a:ln>
          </p:spPr>
          <p:txBody>
            <a:bodyPr/>
            <a:lstStyle/>
            <a:p>
              <a:pPr defTabSz="914380">
                <a:spcBef>
                  <a:spcPts val="0"/>
                </a:spcBef>
              </a:pPr>
              <a:endParaRPr sz="1800" spc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355" name="Shape 355"/>
            <p:cNvSpPr/>
            <p:nvPr/>
          </p:nvSpPr>
          <p:spPr>
            <a:xfrm>
              <a:off x="5572779" y="5720418"/>
              <a:ext cx="1649604" cy="241413"/>
            </a:xfrm>
            <a:prstGeom prst="rect">
              <a:avLst/>
            </a:prstGeom>
          </p:spPr>
          <p:txBody>
            <a:bodyPr lIns="35719" tIns="35719" rIns="35719" bIns="35719" anchor="ctr">
              <a:spAutoFit/>
            </a:bodyPr>
            <a:lstStyle>
              <a:lvl1pPr defTabSz="584200">
                <a:defRPr sz="2200" b="1">
                  <a:solidFill>
                    <a:srgbClr val="1DAFEC"/>
                  </a:solidFill>
                  <a:latin typeface="Century Gothic" charset="0"/>
                  <a:ea typeface="Century Gothic" charset="0"/>
                  <a:cs typeface="Century Gothic" charset="0"/>
                  <a:sym typeface="Century Gothic" charset="0"/>
                </a:defRPr>
              </a:lvl1pPr>
            </a:lstStyle>
            <a:p>
              <a:pPr defTabSz="292100">
                <a:spcBef>
                  <a:spcPts val="0"/>
                </a:spcBef>
              </a:pPr>
              <a:r>
                <a:rPr sz="1100" spc="0"/>
                <a:t>МИС клиники</a:t>
              </a:r>
            </a:p>
          </p:txBody>
        </p:sp>
        <p:pic>
          <p:nvPicPr>
            <p:cNvPr id="367" name="object 7"/>
            <p:cNvPicPr/>
            <p:nvPr/>
          </p:nvPicPr>
          <p:blipFill>
            <a:blip r:embed="rId9"/>
            <a:srcRect b="19520"/>
            <a:stretch/>
          </p:blipFill>
          <p:spPr>
            <a:xfrm>
              <a:off x="9792235" y="2796197"/>
              <a:ext cx="1778844" cy="945800"/>
            </a:xfrm>
            <a:prstGeom prst="rect">
              <a:avLst/>
            </a:prstGeom>
          </p:spPr>
        </p:pic>
        <p:sp>
          <p:nvSpPr>
            <p:cNvPr id="330" name="Shape 330"/>
            <p:cNvSpPr/>
            <p:nvPr/>
          </p:nvSpPr>
          <p:spPr>
            <a:xfrm>
              <a:off x="9400498" y="2409186"/>
              <a:ext cx="945800" cy="945800"/>
            </a:xfrm>
            <a:prstGeom prst="ellipse">
              <a:avLst/>
            </a:prstGeom>
            <a:solidFill>
              <a:srgbClr val="1DAFEC"/>
            </a:solidFill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1DAFEC"/>
                </a:solidFill>
                <a:latin typeface="Helvetica"/>
                <a:cs typeface="Helvetica"/>
              </a:endParaRPr>
            </a:p>
          </p:txBody>
        </p:sp>
        <p:pic>
          <p:nvPicPr>
            <p:cNvPr id="331" name="image8.pn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690998" y="2669691"/>
              <a:ext cx="364800" cy="424789"/>
            </a:xfrm>
            <a:prstGeom prst="rect">
              <a:avLst/>
            </a:prstGeom>
          </p:spPr>
        </p:pic>
        <p:pic>
          <p:nvPicPr>
            <p:cNvPr id="369" name="Изображение 368"/>
            <p:cNvPicPr>
              <a:picLocks noChangeAspect="1"/>
            </p:cNvPicPr>
            <p:nvPr/>
          </p:nvPicPr>
          <p:blipFill>
            <a:blip r:embed="rId11"/>
            <a:srcRect r="12313" b="13245"/>
            <a:stretch/>
          </p:blipFill>
          <p:spPr>
            <a:xfrm>
              <a:off x="543720" y="2796196"/>
              <a:ext cx="1784673" cy="945800"/>
            </a:xfrm>
            <a:prstGeom prst="rect">
              <a:avLst/>
            </a:prstGeom>
          </p:spPr>
        </p:pic>
        <p:sp>
          <p:nvSpPr>
            <p:cNvPr id="326" name="Shape 326"/>
            <p:cNvSpPr/>
            <p:nvPr/>
          </p:nvSpPr>
          <p:spPr>
            <a:xfrm>
              <a:off x="1848231" y="2409186"/>
              <a:ext cx="945800" cy="945800"/>
            </a:xfrm>
            <a:prstGeom prst="ellipse">
              <a:avLst/>
            </a:prstGeom>
            <a:solidFill>
              <a:srgbClr val="1DAFEC"/>
            </a:solidFill>
          </p:spPr>
          <p:txBody>
            <a:bodyPr lIns="35719" tIns="35719" rIns="35719" bIns="35719" anchor="ctr"/>
            <a:lstStyle/>
            <a:p>
              <a:pPr algn="ctr" defTabSz="292100">
                <a:spcBef>
                  <a:spcPts val="0"/>
                </a:spcBef>
              </a:pPr>
              <a:endParaRPr spc="0">
                <a:solidFill>
                  <a:srgbClr val="1DAFEC"/>
                </a:solidFill>
                <a:latin typeface="Helvetica"/>
                <a:cs typeface="Helvetica"/>
              </a:endParaRPr>
            </a:p>
          </p:txBody>
        </p:sp>
        <p:pic>
          <p:nvPicPr>
            <p:cNvPr id="332" name="image9.pn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2139557" y="2669691"/>
              <a:ext cx="363148" cy="42478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Функциональные возможности RIS"/>
          <p:cNvSpPr>
            <a:spLocks noGrp="1" noEditPoints="1"/>
          </p:cNvSpPr>
          <p:nvPr>
            <p:ph type="title"/>
          </p:nvPr>
        </p:nvSpPr>
        <p:spPr>
          <a:xfrm>
            <a:off x="2927648" y="634647"/>
            <a:ext cx="8633515" cy="4765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2300" b="0" dirty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Основные ф</a:t>
            </a:r>
            <a:r>
              <a:rPr sz="2300" b="0" dirty="0" err="1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ункциональные</a:t>
            </a:r>
            <a:r>
              <a:rPr sz="2300" b="0" dirty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sz="2300" b="0" dirty="0" err="1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возможност</a:t>
            </a:r>
            <a:r>
              <a:rPr lang="ru-RU" sz="2300" b="0" dirty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и</a:t>
            </a:r>
            <a:endParaRPr sz="2300" b="0" dirty="0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448" name="Group 367"/>
          <p:cNvGrpSpPr/>
          <p:nvPr/>
        </p:nvGrpSpPr>
        <p:grpSpPr>
          <a:xfrm>
            <a:off x="2132366" y="7735168"/>
            <a:ext cx="12591412" cy="3474501"/>
            <a:chOff x="8994670" y="2105154"/>
            <a:chExt cx="14504981" cy="3910606"/>
          </a:xfrm>
        </p:grpSpPr>
        <p:pic>
          <p:nvPicPr>
            <p:cNvPr id="449" name="Picture 4" descr="https://i.ya-webdesign.com/images/clip-charts-personal-6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752612" y="2105154"/>
              <a:ext cx="916932" cy="95822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</p:pic>
        <p:grpSp>
          <p:nvGrpSpPr>
            <p:cNvPr id="450" name="Group 342"/>
            <p:cNvGrpSpPr/>
            <p:nvPr/>
          </p:nvGrpSpPr>
          <p:grpSpPr>
            <a:xfrm>
              <a:off x="16362149" y="4073385"/>
              <a:ext cx="979131" cy="1373471"/>
              <a:chOff x="16685318" y="3278309"/>
              <a:chExt cx="1311668" cy="1725234"/>
            </a:xfrm>
          </p:grpSpPr>
          <p:pic>
            <p:nvPicPr>
              <p:cNvPr id="451" name="pasted-image.pd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6685318" y="3278309"/>
                <a:ext cx="922494" cy="1035077"/>
              </a:xfrm>
              <a:prstGeom prst="rect">
                <a:avLst/>
              </a:prstGeom>
            </p:spPr>
          </p:pic>
          <p:grpSp>
            <p:nvGrpSpPr>
              <p:cNvPr id="452" name="Group 15"/>
              <p:cNvGrpSpPr/>
              <p:nvPr/>
            </p:nvGrpSpPr>
            <p:grpSpPr>
              <a:xfrm>
                <a:off x="16967252" y="3877545"/>
                <a:ext cx="1029734" cy="1125998"/>
                <a:chOff x="20167946" y="4158242"/>
                <a:chExt cx="1029734" cy="1101098"/>
              </a:xfrm>
              <a:solidFill>
                <a:srgbClr val="FFFF00"/>
              </a:solidFill>
            </p:grpSpPr>
            <p:sp>
              <p:nvSpPr>
                <p:cNvPr id="453" name="Shape 326"/>
                <p:cNvSpPr/>
                <p:nvPr/>
              </p:nvSpPr>
              <p:spPr>
                <a:xfrm>
                  <a:off x="20167946" y="4158242"/>
                  <a:ext cx="1029734" cy="850737"/>
                </a:xfrm>
                <a:prstGeom prst="ellipse">
                  <a:avLst/>
                </a:prstGeom>
                <a:grpFill/>
              </p:spPr>
              <p:txBody>
                <a:bodyPr lIns="71437" tIns="71437" rIns="71437" bIns="71437" anchor="ctr"/>
                <a:lstStyle/>
                <a:p>
                  <a:pPr marL="571500" indent="-571500" algn="ctr" defTabSz="584200">
                    <a:buFont typeface="Wingdings" charset="0"/>
                    <a:buChar char="ü"/>
                  </a:pPr>
                  <a:endParaRPr lang="en-US" sz="7200" b="1" baseline="0">
                    <a:solidFill>
                      <a:schemeClr val="bg1"/>
                    </a:solidFill>
                  </a:endParaRPr>
                </a:p>
                <a:p>
                  <a:pPr marL="571500" indent="-571500" algn="ctr" defTabSz="584200">
                    <a:buFont typeface="Wingdings" charset="0"/>
                    <a:buChar char="ü"/>
                  </a:pPr>
                  <a:endParaRPr lang="en-US" sz="7200" b="1" baseline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4" name="Текст. поле 13"/>
                <p:cNvSpPr txBox="1"/>
                <p:nvPr/>
              </p:nvSpPr>
              <p:spPr>
                <a:xfrm>
                  <a:off x="20292976" y="4158242"/>
                  <a:ext cx="779674" cy="11010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571500" indent="-571500">
                    <a:buFont typeface="Wingdings" charset="0"/>
                    <a:buChar char="ü"/>
                  </a:pPr>
                  <a:r>
                    <a:rPr lang="en-US" sz="5400" b="1">
                      <a:solidFill>
                        <a:schemeClr val="bg2"/>
                      </a:solidFill>
                    </a:rPr>
                    <a:t> </a:t>
                  </a:r>
                </a:p>
              </p:txBody>
            </p:sp>
          </p:grpSp>
        </p:grpSp>
        <p:sp>
          <p:nvSpPr>
            <p:cNvPr id="455" name="Текст. поле 17"/>
            <p:cNvSpPr txBox="1"/>
            <p:nvPr/>
          </p:nvSpPr>
          <p:spPr>
            <a:xfrm>
              <a:off x="13885694" y="3120138"/>
              <a:ext cx="2234055" cy="836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/>
                <a:t>План реабилитации</a:t>
              </a:r>
              <a:endParaRPr lang="en-US" sz="3200"/>
            </a:p>
          </p:txBody>
        </p:sp>
        <p:sp>
          <p:nvSpPr>
            <p:cNvPr id="456" name="Текст. поле 17"/>
            <p:cNvSpPr txBox="1"/>
            <p:nvPr/>
          </p:nvSpPr>
          <p:spPr>
            <a:xfrm>
              <a:off x="17710632" y="3098751"/>
              <a:ext cx="3189758" cy="836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/>
                <a:t>Мониторинг </a:t>
              </a:r>
            </a:p>
            <a:p>
              <a:pPr algn="ctr"/>
              <a:r>
                <a:rPr lang="ru-RU" sz="2000" b="1"/>
                <a:t>состояния и динамики</a:t>
              </a:r>
              <a:endParaRPr lang="en-US" sz="3200"/>
            </a:p>
          </p:txBody>
        </p:sp>
        <p:sp>
          <p:nvSpPr>
            <p:cNvPr id="457" name="Текст. поле 17"/>
            <p:cNvSpPr txBox="1"/>
            <p:nvPr/>
          </p:nvSpPr>
          <p:spPr>
            <a:xfrm>
              <a:off x="21135604" y="4405338"/>
              <a:ext cx="2364048" cy="794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/>
                <a:t>Восстановление пациента</a:t>
              </a:r>
              <a:endParaRPr lang="en-US" sz="2000" b="1"/>
            </a:p>
          </p:txBody>
        </p:sp>
        <p:sp>
          <p:nvSpPr>
            <p:cNvPr id="458" name="Текст. поле 17"/>
            <p:cNvSpPr txBox="1"/>
            <p:nvPr/>
          </p:nvSpPr>
          <p:spPr>
            <a:xfrm>
              <a:off x="15564477" y="5199776"/>
              <a:ext cx="2467359" cy="815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/>
                <a:t>Выполнение назначений плана</a:t>
              </a:r>
              <a:endParaRPr lang="en-US" sz="3200"/>
            </a:p>
          </p:txBody>
        </p:sp>
        <p:sp>
          <p:nvSpPr>
            <p:cNvPr id="459" name="Текст. поле 17"/>
            <p:cNvSpPr txBox="1"/>
            <p:nvPr/>
          </p:nvSpPr>
          <p:spPr>
            <a:xfrm>
              <a:off x="11341626" y="4272619"/>
              <a:ext cx="2113223" cy="726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/>
                <a:t>Клинический случай</a:t>
              </a:r>
              <a:endParaRPr lang="en-US" sz="3200"/>
            </a:p>
          </p:txBody>
        </p:sp>
        <p:grpSp>
          <p:nvGrpSpPr>
            <p:cNvPr id="460" name="Group 343"/>
            <p:cNvGrpSpPr/>
            <p:nvPr/>
          </p:nvGrpSpPr>
          <p:grpSpPr>
            <a:xfrm>
              <a:off x="21993636" y="3229636"/>
              <a:ext cx="1002336" cy="1379216"/>
              <a:chOff x="22570021" y="3569736"/>
              <a:chExt cx="1342750" cy="1692871"/>
            </a:xfrm>
          </p:grpSpPr>
          <p:pic>
            <p:nvPicPr>
              <p:cNvPr id="461" name="pasted-image.pd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22570020" y="3569736"/>
                <a:ext cx="863814" cy="1007247"/>
              </a:xfrm>
              <a:prstGeom prst="rect">
                <a:avLst/>
              </a:prstGeom>
            </p:spPr>
          </p:pic>
          <p:grpSp>
            <p:nvGrpSpPr>
              <p:cNvPr id="462" name="Group 15"/>
              <p:cNvGrpSpPr/>
              <p:nvPr/>
            </p:nvGrpSpPr>
            <p:grpSpPr>
              <a:xfrm>
                <a:off x="22883036" y="4162329"/>
                <a:ext cx="1029736" cy="1100278"/>
                <a:chOff x="20167946" y="4158242"/>
                <a:chExt cx="1029734" cy="1101098"/>
              </a:xfrm>
            </p:grpSpPr>
            <p:sp>
              <p:nvSpPr>
                <p:cNvPr id="463" name="Shape 326"/>
                <p:cNvSpPr/>
                <p:nvPr/>
              </p:nvSpPr>
              <p:spPr>
                <a:xfrm>
                  <a:off x="20167946" y="4158242"/>
                  <a:ext cx="1029734" cy="850737"/>
                </a:xfrm>
                <a:prstGeom prst="ellipse">
                  <a:avLst/>
                </a:prstGeom>
                <a:solidFill>
                  <a:srgbClr val="00B050"/>
                </a:solidFill>
              </p:spPr>
              <p:txBody>
                <a:bodyPr lIns="71437" tIns="71437" rIns="71437" bIns="71437" anchor="ctr"/>
                <a:lstStyle/>
                <a:p>
                  <a:pPr marL="571500" indent="-571500" algn="ctr" defTabSz="584200">
                    <a:buFont typeface="Wingdings" charset="0"/>
                    <a:buChar char="ü"/>
                  </a:pPr>
                  <a:endParaRPr lang="en-US" sz="7200" b="1" baseline="0">
                    <a:solidFill>
                      <a:schemeClr val="bg1"/>
                    </a:solidFill>
                  </a:endParaRPr>
                </a:p>
                <a:p>
                  <a:pPr marL="571500" indent="-571500" algn="ctr" defTabSz="584200">
                    <a:buFont typeface="Wingdings" charset="0"/>
                    <a:buChar char="ü"/>
                  </a:pPr>
                  <a:endParaRPr lang="en-US" sz="7200" b="1" baseline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4" name="Текст. поле 13"/>
                <p:cNvSpPr txBox="1"/>
                <p:nvPr/>
              </p:nvSpPr>
              <p:spPr>
                <a:xfrm>
                  <a:off x="20292976" y="4158242"/>
                  <a:ext cx="779672" cy="11010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571500" indent="-571500">
                    <a:buFont typeface="Wingdings" charset="0"/>
                    <a:buChar char="ü"/>
                  </a:pPr>
                  <a:r>
                    <a:rPr lang="en-US" sz="5400" b="1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</p:grpSp>
        <p:pic>
          <p:nvPicPr>
            <p:cNvPr id="465" name="pasted-image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485131" y="2241181"/>
              <a:ext cx="750652" cy="824033"/>
            </a:xfrm>
            <a:prstGeom prst="rect">
              <a:avLst/>
            </a:prstGeom>
          </p:spPr>
        </p:pic>
        <p:grpSp>
          <p:nvGrpSpPr>
            <p:cNvPr id="466" name="Group 350"/>
            <p:cNvGrpSpPr/>
            <p:nvPr/>
          </p:nvGrpSpPr>
          <p:grpSpPr>
            <a:xfrm>
              <a:off x="9196284" y="4269248"/>
              <a:ext cx="995943" cy="958223"/>
              <a:chOff x="9431356" y="3554173"/>
              <a:chExt cx="1334187" cy="1253647"/>
            </a:xfrm>
          </p:grpSpPr>
          <p:sp>
            <p:nvSpPr>
              <p:cNvPr id="467" name="Shape 326"/>
              <p:cNvSpPr/>
              <p:nvPr/>
            </p:nvSpPr>
            <p:spPr>
              <a:xfrm>
                <a:off x="9431356" y="3554173"/>
                <a:ext cx="1334187" cy="1253647"/>
              </a:xfrm>
              <a:prstGeom prst="ellipse">
                <a:avLst/>
              </a:prstGeom>
              <a:solidFill>
                <a:srgbClr val="1DAFEC"/>
              </a:solidFill>
            </p:spPr>
            <p:txBody>
              <a:bodyPr lIns="71437" tIns="71437" rIns="71437" bIns="71437" anchor="ctr"/>
              <a:lstStyle/>
              <a:p>
                <a:pPr algn="ctr" defTabSz="584200"/>
                <a:endParaRPr sz="3200"/>
              </a:p>
            </p:txBody>
          </p:sp>
          <p:pic>
            <p:nvPicPr>
              <p:cNvPr id="468" name="image9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9809906" y="3781882"/>
                <a:ext cx="577087" cy="640208"/>
              </a:xfrm>
              <a:prstGeom prst="rect">
                <a:avLst/>
              </a:prstGeom>
            </p:spPr>
          </p:pic>
        </p:grpSp>
        <p:sp>
          <p:nvSpPr>
            <p:cNvPr id="469" name="Shape 333"/>
            <p:cNvSpPr/>
            <p:nvPr/>
          </p:nvSpPr>
          <p:spPr>
            <a:xfrm>
              <a:off x="8994670" y="5189509"/>
              <a:ext cx="1399168" cy="736297"/>
            </a:xfrm>
            <a:prstGeom prst="rect">
              <a:avLst/>
            </a:prstGeom>
          </p:spPr>
          <p:txBody>
            <a:bodyPr lIns="71437" tIns="71437" rIns="71437" bIns="71437" anchor="ctr">
              <a:spAutoFit/>
            </a:bodyPr>
            <a:lstStyle/>
            <a:p>
              <a:pPr algn="ctr" defTabSz="584200"/>
              <a:r>
                <a:rPr lang="ru-RU" sz="2000" b="1"/>
                <a:t>ЛК </a:t>
              </a:r>
              <a:r>
                <a:rPr sz="2000" b="1"/>
                <a:t>Пациента</a:t>
              </a:r>
            </a:p>
          </p:txBody>
        </p:sp>
        <p:grpSp>
          <p:nvGrpSpPr>
            <p:cNvPr id="470" name="Group 356"/>
            <p:cNvGrpSpPr/>
            <p:nvPr/>
          </p:nvGrpSpPr>
          <p:grpSpPr>
            <a:xfrm>
              <a:off x="9196284" y="2161344"/>
              <a:ext cx="1042053" cy="958794"/>
              <a:chOff x="6937389" y="4554822"/>
              <a:chExt cx="1395956" cy="1254396"/>
            </a:xfrm>
          </p:grpSpPr>
          <p:sp>
            <p:nvSpPr>
              <p:cNvPr id="471" name="Shape 330"/>
              <p:cNvSpPr/>
              <p:nvPr/>
            </p:nvSpPr>
            <p:spPr>
              <a:xfrm>
                <a:off x="6937389" y="4554822"/>
                <a:ext cx="1395956" cy="1254396"/>
              </a:xfrm>
              <a:prstGeom prst="ellipse">
                <a:avLst/>
              </a:prstGeom>
              <a:solidFill>
                <a:srgbClr val="1DAFEC"/>
              </a:solidFill>
            </p:spPr>
            <p:txBody>
              <a:bodyPr lIns="71437" tIns="71437" rIns="71437" bIns="71437" anchor="ctr"/>
              <a:lstStyle/>
              <a:p>
                <a:pPr algn="ctr" defTabSz="584200"/>
                <a:endParaRPr sz="3200"/>
              </a:p>
            </p:txBody>
          </p:sp>
          <p:pic>
            <p:nvPicPr>
              <p:cNvPr id="472" name="image8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7372589" y="4821865"/>
                <a:ext cx="578811" cy="640099"/>
              </a:xfrm>
              <a:prstGeom prst="rect">
                <a:avLst/>
              </a:prstGeom>
            </p:spPr>
          </p:pic>
        </p:grpSp>
        <p:sp>
          <p:nvSpPr>
            <p:cNvPr id="473" name="Shape 334"/>
            <p:cNvSpPr/>
            <p:nvPr/>
          </p:nvSpPr>
          <p:spPr>
            <a:xfrm>
              <a:off x="9127274" y="3095012"/>
              <a:ext cx="1133960" cy="776282"/>
            </a:xfrm>
            <a:prstGeom prst="rect">
              <a:avLst/>
            </a:prstGeom>
          </p:spPr>
          <p:txBody>
            <a:bodyPr lIns="71437" tIns="71437" rIns="71437" bIns="71437" anchor="ctr">
              <a:spAutoFit/>
            </a:bodyPr>
            <a:lstStyle/>
            <a:p>
              <a:pPr algn="ctr" defTabSz="584200"/>
              <a:r>
                <a:rPr sz="2000" b="1"/>
                <a:t>Л</a:t>
              </a:r>
              <a:r>
                <a:rPr lang="ru-RU" sz="2000" b="1"/>
                <a:t>К </a:t>
              </a:r>
              <a:r>
                <a:rPr sz="2000" b="1"/>
                <a:t>Врача</a:t>
              </a:r>
              <a:endParaRPr sz="3200" b="1"/>
            </a:p>
          </p:txBody>
        </p:sp>
        <p:grpSp>
          <p:nvGrpSpPr>
            <p:cNvPr id="474" name="Group 355"/>
            <p:cNvGrpSpPr/>
            <p:nvPr/>
          </p:nvGrpSpPr>
          <p:grpSpPr>
            <a:xfrm>
              <a:off x="11799369" y="3148955"/>
              <a:ext cx="995945" cy="1082333"/>
              <a:chOff x="10024394" y="4245115"/>
              <a:chExt cx="1357507" cy="1495630"/>
            </a:xfrm>
          </p:grpSpPr>
          <p:pic>
            <p:nvPicPr>
              <p:cNvPr id="475" name="pasted-image.pdf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>
                <a:off x="10024394" y="4245115"/>
                <a:ext cx="962626" cy="1216161"/>
              </a:xfrm>
              <a:prstGeom prst="rect">
                <a:avLst/>
              </a:prstGeom>
              <a:solidFill>
                <a:srgbClr val="CCECFF"/>
              </a:solidFill>
            </p:spPr>
          </p:pic>
          <p:pic>
            <p:nvPicPr>
              <p:cNvPr id="476" name="Изображение" descr="Изображение"/>
              <p:cNvPicPr>
                <a:picLocks noChangeAspect="1"/>
              </p:cNvPicPr>
              <p:nvPr/>
            </p:nvPicPr>
            <p:blipFill>
              <a:blip r:embed="rId8"/>
              <a:srcRect r="47056"/>
              <a:stretch/>
            </p:blipFill>
            <p:spPr>
              <a:xfrm>
                <a:off x="10505707" y="4939428"/>
                <a:ext cx="876194" cy="801317"/>
              </a:xfrm>
              <a:prstGeom prst="rect">
                <a:avLst/>
              </a:prstGeom>
            </p:spPr>
          </p:pic>
        </p:grpSp>
        <p:sp>
          <p:nvSpPr>
            <p:cNvPr id="477" name="Shape 357"/>
            <p:cNvSpPr/>
            <p:nvPr/>
          </p:nvSpPr>
          <p:spPr>
            <a:xfrm rot="8481324">
              <a:off x="17569956" y="4448498"/>
              <a:ext cx="1678892" cy="498618"/>
            </a:xfrm>
            <a:custGeom>
              <a:avLst/>
              <a:gdLst/>
              <a:ahLst/>
              <a:cxnLst/>
              <a:rect l="l" t="t" r="r" b="b"/>
              <a:pathLst>
                <a:path w="21600" h="16200">
                  <a:moveTo>
                    <a:pt x="0" y="15880"/>
                  </a:moveTo>
                  <a:cubicBezTo>
                    <a:pt x="7365" y="-5400"/>
                    <a:pt x="14565" y="-5293"/>
                    <a:pt x="21600" y="16200"/>
                  </a:cubicBezTo>
                </a:path>
              </a:pathLst>
            </a:custGeom>
            <a:ln w="50800">
              <a:solidFill>
                <a:schemeClr val="accent1">
                  <a:satOff val="-4409"/>
                  <a:lumOff val="-10509"/>
                </a:schemeClr>
              </a:solidFill>
              <a:prstDash val="sysDot"/>
              <a:miter lim="400000"/>
              <a:headEnd type="stealth" w="lg"/>
              <a:tailEnd type="stealth" w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8" name="Shape 357"/>
            <p:cNvSpPr/>
            <p:nvPr/>
          </p:nvSpPr>
          <p:spPr>
            <a:xfrm rot="19260022">
              <a:off x="9992994" y="3541349"/>
              <a:ext cx="1527141" cy="433158"/>
            </a:xfrm>
            <a:custGeom>
              <a:avLst/>
              <a:gdLst/>
              <a:ahLst/>
              <a:cxnLst/>
              <a:rect l="l" t="t" r="r" b="b"/>
              <a:pathLst>
                <a:path w="21600" h="16200">
                  <a:moveTo>
                    <a:pt x="0" y="15880"/>
                  </a:moveTo>
                  <a:cubicBezTo>
                    <a:pt x="7365" y="-5400"/>
                    <a:pt x="14565" y="-5293"/>
                    <a:pt x="21600" y="16200"/>
                  </a:cubicBezTo>
                </a:path>
              </a:pathLst>
            </a:custGeom>
            <a:ln w="50800">
              <a:solidFill>
                <a:schemeClr val="accent1">
                  <a:satOff val="-4409"/>
                  <a:lumOff val="-10509"/>
                </a:schemeClr>
              </a:solidFill>
              <a:prstDash val="sysDot"/>
              <a:miter lim="400000"/>
              <a:headEnd type="none"/>
              <a:tailEnd type="stealth" w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79" name="Shape 357"/>
            <p:cNvSpPr/>
            <p:nvPr/>
          </p:nvSpPr>
          <p:spPr>
            <a:xfrm rot="2366724">
              <a:off x="15385940" y="3221946"/>
              <a:ext cx="1554308" cy="267458"/>
            </a:xfrm>
            <a:custGeom>
              <a:avLst/>
              <a:gdLst/>
              <a:ahLst/>
              <a:cxnLst/>
              <a:rect l="l" t="t" r="r" b="b"/>
              <a:pathLst>
                <a:path w="21600" h="16200">
                  <a:moveTo>
                    <a:pt x="0" y="15880"/>
                  </a:moveTo>
                  <a:cubicBezTo>
                    <a:pt x="7365" y="-5400"/>
                    <a:pt x="14565" y="-5293"/>
                    <a:pt x="21600" y="16200"/>
                  </a:cubicBezTo>
                </a:path>
              </a:pathLst>
            </a:custGeom>
            <a:ln w="50800">
              <a:solidFill>
                <a:schemeClr val="accent1">
                  <a:satOff val="-4409"/>
                  <a:lumOff val="-10509"/>
                </a:schemeClr>
              </a:solidFill>
              <a:prstDash val="sysDot"/>
              <a:miter lim="400000"/>
              <a:headEnd type="stealth" w="lg"/>
              <a:tailEnd type="stealth" w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0" name="Shape 357"/>
            <p:cNvSpPr/>
            <p:nvPr/>
          </p:nvSpPr>
          <p:spPr>
            <a:xfrm rot="12676476">
              <a:off x="9958206" y="3421027"/>
              <a:ext cx="1527143" cy="433163"/>
            </a:xfrm>
            <a:custGeom>
              <a:avLst/>
              <a:gdLst/>
              <a:ahLst/>
              <a:cxnLst/>
              <a:rect l="l" t="t" r="r" b="b"/>
              <a:pathLst>
                <a:path w="21600" h="16200">
                  <a:moveTo>
                    <a:pt x="0" y="15880"/>
                  </a:moveTo>
                  <a:cubicBezTo>
                    <a:pt x="7365" y="-5400"/>
                    <a:pt x="14565" y="-5293"/>
                    <a:pt x="21600" y="16200"/>
                  </a:cubicBezTo>
                </a:path>
              </a:pathLst>
            </a:custGeom>
            <a:ln w="50800">
              <a:solidFill>
                <a:schemeClr val="accent1">
                  <a:satOff val="-4409"/>
                  <a:lumOff val="-10509"/>
                </a:schemeClr>
              </a:solidFill>
              <a:prstDash val="sysDot"/>
              <a:miter lim="400000"/>
              <a:headEnd type="stealth" w="lg"/>
              <a:tailEnd type="none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1" name="Shape 357"/>
            <p:cNvSpPr/>
            <p:nvPr/>
          </p:nvSpPr>
          <p:spPr>
            <a:xfrm rot="9316329">
              <a:off x="12810082" y="3251394"/>
              <a:ext cx="1527145" cy="396047"/>
            </a:xfrm>
            <a:custGeom>
              <a:avLst/>
              <a:gdLst/>
              <a:ahLst/>
              <a:cxnLst/>
              <a:rect l="l" t="t" r="r" b="b"/>
              <a:pathLst>
                <a:path w="21600" h="16200">
                  <a:moveTo>
                    <a:pt x="0" y="15880"/>
                  </a:moveTo>
                  <a:cubicBezTo>
                    <a:pt x="7365" y="-5400"/>
                    <a:pt x="14565" y="-5293"/>
                    <a:pt x="21600" y="16200"/>
                  </a:cubicBezTo>
                </a:path>
              </a:pathLst>
            </a:custGeom>
            <a:ln w="50800">
              <a:solidFill>
                <a:schemeClr val="accent1">
                  <a:satOff val="-4409"/>
                  <a:lumOff val="-10509"/>
                </a:schemeClr>
              </a:solidFill>
              <a:prstDash val="sysDot"/>
              <a:miter lim="400000"/>
              <a:headEnd type="stealth" w="lg"/>
              <a:tailEnd type="stealth" w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82" name="Shape 357"/>
            <p:cNvSpPr/>
            <p:nvPr/>
          </p:nvSpPr>
          <p:spPr>
            <a:xfrm rot="1464968">
              <a:off x="19886780" y="2903906"/>
              <a:ext cx="2027224" cy="318940"/>
            </a:xfrm>
            <a:custGeom>
              <a:avLst/>
              <a:gdLst/>
              <a:ahLst/>
              <a:cxnLst/>
              <a:rect l="l" t="t" r="r" b="b"/>
              <a:pathLst>
                <a:path w="21600" h="16200">
                  <a:moveTo>
                    <a:pt x="0" y="15880"/>
                  </a:moveTo>
                  <a:cubicBezTo>
                    <a:pt x="7365" y="-5400"/>
                    <a:pt x="14565" y="-5293"/>
                    <a:pt x="21600" y="16200"/>
                  </a:cubicBezTo>
                </a:path>
              </a:pathLst>
            </a:custGeom>
            <a:ln w="50800">
              <a:solidFill>
                <a:schemeClr val="accent1">
                  <a:satOff val="-4409"/>
                  <a:lumOff val="-10509"/>
                </a:schemeClr>
              </a:solidFill>
              <a:prstDash val="sysDot"/>
              <a:miter lim="400000"/>
              <a:headEnd type="none"/>
              <a:tailEnd type="stealth" w="lg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484" name="Group 483"/>
          <p:cNvGrpSpPr/>
          <p:nvPr/>
        </p:nvGrpSpPr>
        <p:grpSpPr>
          <a:xfrm>
            <a:off x="1005560" y="1340768"/>
            <a:ext cx="10602097" cy="5122350"/>
            <a:chOff x="1005560" y="1340768"/>
            <a:chExt cx="10602097" cy="5122350"/>
          </a:xfrm>
        </p:grpSpPr>
        <p:sp>
          <p:nvSpPr>
            <p:cNvPr id="6" name="TextBox 5"/>
            <p:cNvSpPr txBox="1"/>
            <p:nvPr/>
          </p:nvSpPr>
          <p:spPr>
            <a:xfrm>
              <a:off x="1005560" y="1340768"/>
              <a:ext cx="5312527" cy="3225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vertOverflow="overflow" horzOverflow="overflow" vert="horz" wrap="square" lIns="45718" tIns="45718" rIns="45718" bIns="45718" rtlCol="0" anchor="t">
              <a:spAutoFit/>
            </a:bodyPr>
            <a:lstStyle/>
            <a:p>
              <a:pPr marL="285750" indent="-285750">
                <a:buClr>
                  <a:srgbClr val="1DAFEC"/>
                </a:buClr>
                <a:buSzPct val="160000"/>
                <a:buFont typeface="Arial" panose="020B0604020202020204" pitchFamily="34" charset="0"/>
                <a:buChar char="•"/>
              </a:pPr>
              <a:r>
                <a:rPr lang="ru-RU" spc="0" dirty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Функционал видеоконференций для взаимодействия в формате пациент-врач, врач-врач и проведения удаленных групповых </a:t>
              </a: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занятий.</a:t>
              </a:r>
              <a:endParaRPr lang="ru-RU" spc="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  <a:p>
              <a:pPr marL="285750" indent="-285750">
                <a:buClr>
                  <a:srgbClr val="1DAFEC"/>
                </a:buClr>
                <a:buSzPct val="160000"/>
                <a:buFont typeface="Arial" panose="020B0604020202020204" pitchFamily="34" charset="0"/>
                <a:buChar char="•"/>
              </a:pP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Расписания </a:t>
              </a:r>
              <a:r>
                <a:rPr lang="ru-RU" spc="0" dirty="0" err="1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телепатронажа</a:t>
              </a:r>
              <a:r>
                <a:rPr lang="ru-RU" spc="0" dirty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 (ВКС в формате «специалист-пациент</a:t>
              </a: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»).</a:t>
              </a:r>
              <a:endParaRPr lang="ru-RU" spc="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  <a:p>
              <a:pPr marL="285750" indent="-285750">
                <a:buClr>
                  <a:srgbClr val="1DAFEC"/>
                </a:buClr>
                <a:buSzPct val="160000"/>
                <a:buFont typeface="Arial" panose="020B0604020202020204" pitchFamily="34" charset="0"/>
                <a:buChar char="•"/>
              </a:pP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Конструктор </a:t>
              </a:r>
              <a:r>
                <a:rPr lang="ru-RU" spc="0" dirty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реабилитационных планов (комплексов мероприятий, из которых складывается индивидуальная программа реабилитации</a:t>
              </a: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) и редактируемые справочники упражнений, процедур и опросников, с возможностью их назначения в реабилитационных планах.</a:t>
              </a:r>
              <a:endParaRPr lang="ru-RU" spc="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447" name="Текст. поле 446"/>
            <p:cNvSpPr txBox="1"/>
            <p:nvPr/>
          </p:nvSpPr>
          <p:spPr>
            <a:xfrm>
              <a:off x="6598227" y="1340768"/>
              <a:ext cx="5009430" cy="2941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1DAFEC"/>
                </a:buClr>
                <a:buSzPct val="160000"/>
                <a:buFont typeface="Arial" panose="020B0604020202020204" pitchFamily="34" charset="0"/>
                <a:buChar char="•"/>
              </a:pP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Загрузка </a:t>
              </a:r>
              <a:r>
                <a:rPr lang="ru-RU" spc="0" dirty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видео и </a:t>
              </a: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фотоматериалов, обеспечивающих </a:t>
              </a:r>
              <a:r>
                <a:rPr lang="ru-RU" spc="0" dirty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методическую поддержку</a:t>
              </a:r>
              <a:r>
                <a:rPr lang="en-US" spc="0" dirty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 </a:t>
              </a:r>
              <a:r>
                <a:rPr lang="ru-RU" spc="0" dirty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для </a:t>
              </a: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самостоятельных </a:t>
              </a:r>
              <a:r>
                <a:rPr lang="ru-RU" spc="0" dirty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упражнений и поддержания достигнутых реабилитационных </a:t>
              </a: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целей.</a:t>
              </a:r>
              <a:endParaRPr lang="ru-RU" spc="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  <a:p>
              <a:pPr marL="285750" indent="-285750">
                <a:buClr>
                  <a:srgbClr val="1DAFEC"/>
                </a:buClr>
                <a:buSzPct val="160000"/>
                <a:buFont typeface="Arial" panose="020B0604020202020204" pitchFamily="34" charset="0"/>
                <a:buChar char="•"/>
              </a:pP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Система хранения данных для ретроспективного аудита </a:t>
              </a:r>
              <a:r>
                <a:rPr lang="ru-RU" spc="0" dirty="0" err="1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телеконсультаций.</a:t>
              </a:r>
              <a:endParaRPr lang="ru-RU" spc="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  <a:p>
              <a:pPr marL="285750" indent="-285750">
                <a:buClr>
                  <a:srgbClr val="1DAFEC"/>
                </a:buClr>
                <a:buSzPct val="160000"/>
                <a:buFont typeface="Arial" panose="020B0604020202020204" pitchFamily="34" charset="0"/>
                <a:buChar char="•"/>
              </a:pP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Хранение данных для оценки </a:t>
              </a:r>
              <a:r>
                <a:rPr lang="ru-RU" spc="0" dirty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функционального </a:t>
              </a: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состояния пораженных функций.</a:t>
              </a:r>
            </a:p>
            <a:p>
              <a:pPr marL="285750" indent="-285750">
                <a:buClr>
                  <a:srgbClr val="1DAFEC"/>
                </a:buClr>
                <a:buSzPct val="160000"/>
                <a:buFont typeface="Arial" panose="020B0604020202020204" pitchFamily="34" charset="0"/>
                <a:buChar char="•"/>
              </a:pP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Интеграция с МИС.</a:t>
              </a:r>
              <a:endParaRPr lang="ru-RU" spc="0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endParaRPr>
            </a:p>
            <a:p>
              <a:pPr marL="285750" indent="-285750">
                <a:buClr>
                  <a:srgbClr val="1DAFEC"/>
                </a:buClr>
                <a:buSzPct val="160000"/>
                <a:buFont typeface="Arial" panose="020B0604020202020204" pitchFamily="34" charset="0"/>
                <a:buChar char="•"/>
              </a:pP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Авторизация </a:t>
              </a:r>
              <a:r>
                <a:rPr lang="ru-RU" spc="0" dirty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через </a:t>
              </a:r>
              <a:r>
                <a:rPr lang="ru-RU" spc="0" dirty="0" smtClean="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ЕСИА.</a:t>
              </a:r>
              <a:endParaRPr lang="en-US"/>
            </a:p>
          </p:txBody>
        </p:sp>
        <p:pic>
          <p:nvPicPr>
            <p:cNvPr id="483" name="Изображение 482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461889" y="4683770"/>
              <a:ext cx="6433704" cy="1779348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Функциональные возможности RIS"/>
          <p:cNvSpPr>
            <a:spLocks noGrp="1" noEditPoints="1"/>
          </p:cNvSpPr>
          <p:nvPr>
            <p:ph type="title"/>
          </p:nvPr>
        </p:nvSpPr>
        <p:spPr>
          <a:xfrm>
            <a:off x="2855640" y="608073"/>
            <a:ext cx="10363201" cy="6078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2300" b="0" dirty="0">
                <a:solidFill>
                  <a:srgbClr val="0070C0"/>
                </a:solidFill>
                <a:latin typeface="Trebuchet MS"/>
                <a:ea typeface="Trebuchet MS"/>
                <a:cs typeface="Trebuchet MS"/>
              </a:rPr>
              <a:t>Внедрение в практику: пилотный проект в </a:t>
            </a:r>
            <a:r>
              <a:rPr lang="ru-RU" sz="2300" b="0" dirty="0" err="1">
                <a:solidFill>
                  <a:srgbClr val="0070C0"/>
                </a:solidFill>
                <a:latin typeface="Trebuchet MS"/>
                <a:ea typeface="Trebuchet MS"/>
                <a:cs typeface="Trebuchet MS"/>
              </a:rPr>
              <a:t>ЦПРиН</a:t>
            </a:r>
            <a:endParaRPr sz="2300" b="0" dirty="0">
              <a:solidFill>
                <a:srgbClr val="0070C0"/>
              </a:solidFill>
              <a:latin typeface="Trebuchet MS"/>
              <a:ea typeface="Trebuchet MS"/>
              <a:cs typeface="Trebuchet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16080" y="2423171"/>
            <a:ext cx="3888432" cy="2788265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5" name="Изображение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3472" y="2423171"/>
            <a:ext cx="3900954" cy="2851265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919536" y="1633759"/>
            <a:ext cx="9073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32" dirty="0" err="1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Черёмин</a:t>
            </a:r>
            <a:r>
              <a:rPr lang="ru-RU" sz="2000" b="1" spc="32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 Роман </a:t>
            </a:r>
            <a:r>
              <a:rPr lang="ru-RU" sz="2000" b="1" spc="32" dirty="0" err="1" smtClean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Авенирович</a:t>
            </a:r>
            <a:r>
              <a:rPr lang="ru-RU" sz="2000" b="1" spc="32" dirty="0" smtClean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, </a:t>
            </a:r>
            <a:r>
              <a:rPr lang="ru-RU" sz="2000" b="1" spc="32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Главный врач ГБУЗ </a:t>
            </a:r>
            <a:r>
              <a:rPr lang="ru-RU" sz="2000" b="1" spc="32" dirty="0" err="1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ЦПРиН</a:t>
            </a:r>
            <a:r>
              <a:rPr lang="ru-RU" sz="2000" b="1" spc="32" dirty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 </a:t>
            </a:r>
            <a:r>
              <a:rPr lang="ru-RU" sz="2000" b="1" spc="32" dirty="0" smtClean="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</a:rPr>
              <a:t>ДЗМ.</a:t>
            </a:r>
            <a:endParaRPr lang="ru-RU" sz="2000" b="1" spc="32" dirty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flipH="1">
            <a:off x="96000" y="60600"/>
            <a:ext cx="12000000" cy="1787200"/>
          </a:xfrm>
          <a:prstGeom prst="rect">
            <a:avLst/>
          </a:prstGeom>
          <a:solidFill>
            <a:srgbClr val="F6C34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hangingPunct="1">
              <a:spcBef>
                <a:spcPts val="0"/>
              </a:spcBef>
            </a:pPr>
            <a:r>
              <a:rPr lang="ru-RU" sz="2667" kern="1200" spc="0" dirty="0">
                <a:solidFill>
                  <a:srgbClr val="3E4D61"/>
                </a:solidFill>
                <a:latin typeface="HeliosExtraCompressedC"/>
                <a:cs typeface="HeliosExtraCompressedC"/>
              </a:rPr>
              <a:t>Значительная часть медицинских вмешательств в реабилитационных программах носит характер коммуникационных интервенций, которые могут быть осуществлены без физического контакта с пациентом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1344" y="3043134"/>
            <a:ext cx="5525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kern="1200" spc="0" dirty="0">
                <a:solidFill>
                  <a:srgbClr val="EB8128"/>
                </a:solidFill>
                <a:latin typeface="Univers Condensed Medium"/>
                <a:cs typeface="Univers Condensed Medium"/>
              </a:rPr>
              <a:t>Первичное врачебное обследование и диагностика </a:t>
            </a:r>
          </a:p>
          <a:p>
            <a:pPr marL="380990" indent="-38099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kern="1200" spc="0" dirty="0">
                <a:solidFill>
                  <a:srgbClr val="EB8128"/>
                </a:solidFill>
                <a:latin typeface="Univers Condensed Medium"/>
                <a:cs typeface="Univers Condensed Medium"/>
              </a:rPr>
              <a:t>Инструментальные методы диагностики </a:t>
            </a:r>
          </a:p>
          <a:p>
            <a:pPr marL="380990" indent="-38099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kern="1200" spc="0" dirty="0">
                <a:solidFill>
                  <a:srgbClr val="EB8128"/>
                </a:solidFill>
                <a:latin typeface="Univers Condensed Medium"/>
                <a:cs typeface="Univers Condensed Medium"/>
              </a:rPr>
              <a:t>«Аппаратные» (в </a:t>
            </a:r>
            <a:r>
              <a:rPr lang="ru-RU" kern="1200" spc="0" dirty="0" err="1">
                <a:solidFill>
                  <a:srgbClr val="EB8128"/>
                </a:solidFill>
                <a:latin typeface="Univers Condensed Medium"/>
                <a:cs typeface="Univers Condensed Medium"/>
              </a:rPr>
              <a:t>тч</a:t>
            </a:r>
            <a:r>
              <a:rPr lang="ru-RU" kern="1200" spc="0" dirty="0">
                <a:solidFill>
                  <a:srgbClr val="EB8128"/>
                </a:solidFill>
                <a:latin typeface="Univers Condensed Medium"/>
                <a:cs typeface="Univers Condensed Medium"/>
              </a:rPr>
              <a:t> роботизированные) методы лечения и реабилитации</a:t>
            </a:r>
          </a:p>
          <a:p>
            <a:pPr marL="380990" indent="-38099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kern="1200" spc="0" dirty="0">
                <a:solidFill>
                  <a:srgbClr val="EB8128"/>
                </a:solidFill>
                <a:latin typeface="Univers Condensed Medium"/>
                <a:cs typeface="Univers Condensed Medium"/>
              </a:rPr>
              <a:t>Лабораторная диагностика</a:t>
            </a:r>
          </a:p>
          <a:p>
            <a:pPr marL="380990" indent="-38099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kern="1200" spc="0" dirty="0">
                <a:solidFill>
                  <a:srgbClr val="EB8128"/>
                </a:solidFill>
                <a:latin typeface="Univers Condensed Medium"/>
                <a:cs typeface="Univers Condensed Medium"/>
              </a:rPr>
              <a:t>Физиотерапия </a:t>
            </a:r>
          </a:p>
          <a:p>
            <a:pPr marL="380990" indent="-38099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kern="1200" spc="0" dirty="0" err="1">
                <a:solidFill>
                  <a:srgbClr val="EB8128"/>
                </a:solidFill>
                <a:latin typeface="Univers Condensed Medium"/>
                <a:cs typeface="Univers Condensed Medium"/>
              </a:rPr>
              <a:t>Гидрокинезиотерапия</a:t>
            </a:r>
            <a:endParaRPr lang="ru-RU" kern="1200" spc="0" dirty="0">
              <a:solidFill>
                <a:srgbClr val="EB8128"/>
              </a:solidFill>
              <a:latin typeface="Univers Condensed Medium"/>
              <a:cs typeface="Univers Condensed Medium"/>
            </a:endParaRPr>
          </a:p>
          <a:p>
            <a:pPr marL="380990" indent="-38099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kern="1200" spc="0" dirty="0">
                <a:solidFill>
                  <a:srgbClr val="EB8128"/>
                </a:solidFill>
                <a:latin typeface="Univers Condensed Medium"/>
                <a:cs typeface="Univers Condensed Medium"/>
              </a:rPr>
              <a:t>Медико-логопедические процедуры при грубых формах речевых расстройств, в </a:t>
            </a:r>
            <a:r>
              <a:rPr lang="ru-RU" kern="1200" spc="0" dirty="0" err="1">
                <a:solidFill>
                  <a:srgbClr val="EB8128"/>
                </a:solidFill>
                <a:latin typeface="Univers Condensed Medium"/>
                <a:cs typeface="Univers Condensed Medium"/>
              </a:rPr>
              <a:t>тч</a:t>
            </a:r>
            <a:r>
              <a:rPr lang="ru-RU" kern="1200" spc="0" dirty="0">
                <a:solidFill>
                  <a:srgbClr val="EB8128"/>
                </a:solidFill>
                <a:latin typeface="Univers Condensed Medium"/>
                <a:cs typeface="Univers Condensed Medium"/>
              </a:rPr>
              <a:t> логопедический массаж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hangingPunct="1">
              <a:spcBef>
                <a:spcPts val="0"/>
              </a:spcBef>
            </a:pPr>
            <a:r>
              <a:rPr lang="ru-RU" sz="2400" kern="1200" spc="0" dirty="0">
                <a:solidFill>
                  <a:srgbClr val="800000"/>
                </a:solidFill>
                <a:latin typeface="Univers Condensed Medium"/>
                <a:cs typeface="Univers Condensed Medium"/>
              </a:rPr>
              <a:t>ХАРАКТЕР МЕДИЦИНСКИХ ВМЕШАТЕЛЬСТВ СОЗДАЕТ ПРЕДПОСЫЛКИ ДЛЯ ИСПОЛЬЗОВАНИЯ ТЕХНОЛОГИЙ ДИСТАНЦИОННОЙ РАБОТЫ С ПАЦИЕНТОМ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5400" y="1887156"/>
            <a:ext cx="42859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hangingPunct="1">
              <a:spcBef>
                <a:spcPts val="0"/>
              </a:spcBef>
            </a:pPr>
            <a:r>
              <a:rPr lang="ru-RU" sz="2400" kern="1200" spc="0" dirty="0">
                <a:solidFill>
                  <a:srgbClr val="EB8128"/>
                </a:solidFill>
                <a:latin typeface="Univers Condensed Medium"/>
                <a:cs typeface="Univers Condensed Medium"/>
              </a:rPr>
              <a:t>Услуги, предполагающие</a:t>
            </a:r>
          </a:p>
          <a:p>
            <a:pPr defTabSz="1219170" hangingPunct="1">
              <a:spcBef>
                <a:spcPts val="0"/>
              </a:spcBef>
            </a:pPr>
            <a:r>
              <a:rPr lang="ru-RU" sz="2400" kern="1200" spc="0" dirty="0">
                <a:solidFill>
                  <a:srgbClr val="EB8128"/>
                </a:solidFill>
                <a:latin typeface="Univers Condensed Medium"/>
                <a:cs typeface="Univers Condensed Medium"/>
              </a:rPr>
              <a:t>очное присутствие пациента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73316" y="1948711"/>
            <a:ext cx="6122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hangingPunct="1">
              <a:spcBef>
                <a:spcPts val="0"/>
              </a:spcBef>
            </a:pPr>
            <a:r>
              <a:rPr lang="ru-RU" sz="2000" kern="1200" spc="0" dirty="0">
                <a:solidFill>
                  <a:srgbClr val="1C4F8A"/>
                </a:solidFill>
                <a:latin typeface="Univers Condensed Medium"/>
                <a:cs typeface="Univers Condensed Medium"/>
              </a:rPr>
              <a:t>Услуги, предоставление которых</a:t>
            </a:r>
          </a:p>
          <a:p>
            <a:pPr defTabSz="1219170" hangingPunct="1">
              <a:spcBef>
                <a:spcPts val="0"/>
              </a:spcBef>
            </a:pPr>
            <a:r>
              <a:rPr lang="ru-RU" sz="2000" kern="1200" spc="0" dirty="0">
                <a:solidFill>
                  <a:srgbClr val="1C4F8A"/>
                </a:solidFill>
                <a:latin typeface="Univers Condensed Medium"/>
                <a:cs typeface="Univers Condensed Medium"/>
              </a:rPr>
              <a:t>возможно без физического контакта с пациентом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5360" y="2802971"/>
            <a:ext cx="5052900" cy="61577"/>
          </a:xfrm>
          <a:prstGeom prst="rect">
            <a:avLst/>
          </a:prstGeom>
          <a:solidFill>
            <a:srgbClr val="EB8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>
              <a:spcBef>
                <a:spcPts val="0"/>
              </a:spcBef>
            </a:pPr>
            <a:endParaRPr lang="ru-RU" sz="2400" kern="1200" spc="0">
              <a:solidFill>
                <a:srgbClr val="EB8128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84032" y="3049095"/>
            <a:ext cx="477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kern="1200" spc="0" dirty="0">
                <a:solidFill>
                  <a:srgbClr val="1C4F8A"/>
                </a:solidFill>
                <a:latin typeface="Univers Condensed Medium"/>
                <a:cs typeface="Univers Condensed Medium"/>
              </a:rPr>
              <a:t>Медико-логопедические процедуры (при расстройствах легкой и средней тяжести)</a:t>
            </a:r>
          </a:p>
          <a:p>
            <a:pPr marL="380990" indent="-38099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kern="1200" spc="0" dirty="0">
                <a:solidFill>
                  <a:srgbClr val="1C4F8A"/>
                </a:solidFill>
                <a:latin typeface="Univers Condensed Medium"/>
                <a:cs typeface="Univers Condensed Medium"/>
              </a:rPr>
              <a:t>Психологическая коррекция</a:t>
            </a:r>
          </a:p>
          <a:p>
            <a:pPr marL="380990" indent="-38099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kern="1200" spc="0" dirty="0">
                <a:solidFill>
                  <a:srgbClr val="1C4F8A"/>
                </a:solidFill>
                <a:latin typeface="Univers Condensed Medium"/>
                <a:cs typeface="Univers Condensed Medium"/>
              </a:rPr>
              <a:t>Обучение лиц ближайшего окружения</a:t>
            </a:r>
          </a:p>
          <a:p>
            <a:pPr marL="380990" indent="-38099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kern="1200" spc="0" dirty="0">
                <a:solidFill>
                  <a:srgbClr val="1C4F8A"/>
                </a:solidFill>
                <a:latin typeface="Univers Condensed Medium"/>
                <a:cs typeface="Univers Condensed Medium"/>
              </a:rPr>
              <a:t>Общая динамическая врачебная оценка статуса пациента для принятия решения о необходимости очной консультации, квалифицированного информационного сопровождения пациента</a:t>
            </a:r>
          </a:p>
          <a:p>
            <a:pPr marL="380990" indent="-380990" defTabSz="1219170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kern="1200" spc="0" dirty="0">
                <a:solidFill>
                  <a:srgbClr val="1C4F8A"/>
                </a:solidFill>
                <a:latin typeface="Univers Condensed Medium"/>
                <a:cs typeface="Univers Condensed Medium"/>
              </a:rPr>
              <a:t>Врачебная оценка психического статуса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168008" y="2806463"/>
            <a:ext cx="4673600" cy="60959"/>
          </a:xfrm>
          <a:prstGeom prst="rect">
            <a:avLst/>
          </a:prstGeom>
          <a:solidFill>
            <a:srgbClr val="1C4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hangingPunct="1">
              <a:spcBef>
                <a:spcPts val="0"/>
              </a:spcBef>
            </a:pPr>
            <a:endParaRPr lang="ru-RU" sz="2400" kern="1200" spc="0">
              <a:solidFill>
                <a:srgbClr val="EB8128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8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55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8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55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ysClr val="window" lastClr="FFFFFF"/>
      </a:lt1>
      <a:dk2>
        <a:srgbClr val="3F3F3F"/>
      </a:dk2>
      <a:lt2>
        <a:srgbClr val="FCFCFC"/>
      </a:lt2>
      <a:accent1>
        <a:srgbClr val="F8D35E"/>
      </a:accent1>
      <a:accent2>
        <a:srgbClr val="1B6AA3"/>
      </a:accent2>
      <a:accent3>
        <a:srgbClr val="3FD5BA"/>
      </a:accent3>
      <a:accent4>
        <a:srgbClr val="F47264"/>
      </a:accent4>
      <a:accent5>
        <a:srgbClr val="8F8FBF"/>
      </a:accent5>
      <a:accent6>
        <a:srgbClr val="7CC8E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7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76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8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55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8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55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16988</TotalTime>
  <Words>988</Words>
  <Application>Microsoft Office PowerPoint</Application>
  <PresentationFormat>Широкоэкранный</PresentationFormat>
  <Paragraphs>234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HeliosExtraCompressedC</vt:lpstr>
      <vt:lpstr>Helvetica</vt:lpstr>
      <vt:lpstr>Helvetica Light</vt:lpstr>
      <vt:lpstr>Helvetica Neue</vt:lpstr>
      <vt:lpstr>Helvetica Neue Light</vt:lpstr>
      <vt:lpstr>Helvetica Neue Medium</vt:lpstr>
      <vt:lpstr>Intro </vt:lpstr>
      <vt:lpstr>OpenSans-SemiBold</vt:lpstr>
      <vt:lpstr>Trebuchet MS</vt:lpstr>
      <vt:lpstr>Univers Condensed Medium</vt:lpstr>
      <vt:lpstr>Wingdings</vt:lpstr>
      <vt:lpstr>Тема Office</vt:lpstr>
      <vt:lpstr>Office Theme</vt:lpstr>
      <vt:lpstr>1_Тема Office</vt:lpstr>
      <vt:lpstr>Презентация PowerPoint</vt:lpstr>
      <vt:lpstr>ГК «ФОРС» – российский разработчик и интегратор надежных масштабируемых информационных систем</vt:lpstr>
      <vt:lpstr>Продукты и решения Ай-ФОРС</vt:lpstr>
      <vt:lpstr>Реалии сегодняшнего дня </vt:lpstr>
      <vt:lpstr>Предпосылки создания EMMAREHA</vt:lpstr>
      <vt:lpstr>Архитектура платформы для обеспечения телереабилитации</vt:lpstr>
      <vt:lpstr>Основные функциональные возможности</vt:lpstr>
      <vt:lpstr>Внедрение в практику: пилотный проект в ЦПРиН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Antipov Alexander</dc:creator>
  <cp:lastModifiedBy>NZ</cp:lastModifiedBy>
  <cp:revision>169</cp:revision>
  <cp:lastPrinted>2019-02-05T13:57:05Z</cp:lastPrinted>
  <dcterms:modified xsi:type="dcterms:W3CDTF">2021-04-23T02:39:58Z</dcterms:modified>
</cp:coreProperties>
</file>