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45"/>
  </p:notesMasterIdLst>
  <p:sldIdLst>
    <p:sldId id="256" r:id="rId2"/>
    <p:sldId id="303" r:id="rId3"/>
    <p:sldId id="306" r:id="rId4"/>
    <p:sldId id="305" r:id="rId5"/>
    <p:sldId id="275" r:id="rId6"/>
    <p:sldId id="278" r:id="rId7"/>
    <p:sldId id="262" r:id="rId8"/>
    <p:sldId id="326" r:id="rId9"/>
    <p:sldId id="331" r:id="rId10"/>
    <p:sldId id="332" r:id="rId11"/>
    <p:sldId id="346" r:id="rId12"/>
    <p:sldId id="351" r:id="rId13"/>
    <p:sldId id="349" r:id="rId14"/>
    <p:sldId id="385" r:id="rId15"/>
    <p:sldId id="386" r:id="rId16"/>
    <p:sldId id="367" r:id="rId17"/>
    <p:sldId id="388" r:id="rId18"/>
    <p:sldId id="389" r:id="rId19"/>
    <p:sldId id="390" r:id="rId20"/>
    <p:sldId id="391" r:id="rId21"/>
    <p:sldId id="392" r:id="rId22"/>
    <p:sldId id="393" r:id="rId23"/>
    <p:sldId id="395" r:id="rId24"/>
    <p:sldId id="396" r:id="rId25"/>
    <p:sldId id="397" r:id="rId26"/>
    <p:sldId id="387" r:id="rId27"/>
    <p:sldId id="354" r:id="rId28"/>
    <p:sldId id="365" r:id="rId29"/>
    <p:sldId id="352" r:id="rId30"/>
    <p:sldId id="353" r:id="rId31"/>
    <p:sldId id="358" r:id="rId32"/>
    <p:sldId id="360" r:id="rId33"/>
    <p:sldId id="363" r:id="rId34"/>
    <p:sldId id="359" r:id="rId35"/>
    <p:sldId id="361" r:id="rId36"/>
    <p:sldId id="362" r:id="rId37"/>
    <p:sldId id="364" r:id="rId38"/>
    <p:sldId id="350" r:id="rId39"/>
    <p:sldId id="378" r:id="rId40"/>
    <p:sldId id="381" r:id="rId41"/>
    <p:sldId id="382" r:id="rId42"/>
    <p:sldId id="383" r:id="rId43"/>
    <p:sldId id="302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4A"/>
    <a:srgbClr val="1A1A1A"/>
    <a:srgbClr val="91F1BB"/>
    <a:srgbClr val="81D6A6"/>
    <a:srgbClr val="A9EEE4"/>
    <a:srgbClr val="FCE8E1"/>
    <a:srgbClr val="D3FDFE"/>
    <a:srgbClr val="E1F7E5"/>
    <a:srgbClr val="BBF8C2"/>
    <a:srgbClr val="F6C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43"/>
    <p:restoredTop sz="96276"/>
  </p:normalViewPr>
  <p:slideViewPr>
    <p:cSldViewPr snapToGrid="0" snapToObjects="1">
      <p:cViewPr varScale="1">
        <p:scale>
          <a:sx n="113" d="100"/>
          <a:sy n="113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F71F8-6CA6-DB4C-9AC2-2F577D276D01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4812D-9AE5-164C-BB2E-CC570D2DD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02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812D-9AE5-164C-BB2E-CC570D2DDA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26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B871-03A0-6341-BD8B-BF90F5F1D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67F2B9-616A-2D4D-A587-AE3CAD7E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CBE0F7-A6DE-D847-A1E1-3015D45E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92B59-BD28-5D4C-9957-9D1866A6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EB8D2-E1E2-EE4A-8D72-5DBC0D07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87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458CE-FB4E-7740-9DF7-230365CC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75CFFE-EE04-7C42-900D-90E5BB4F2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C6115-09F3-7140-941F-B6B87103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B68FC-719F-A044-A560-F09862A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5C7E2-3D22-6E44-ACFB-8CFEBEB0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7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1A7A8D-E69E-6145-9D94-D17986302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07ECB2-0F7E-4E47-9B4D-71F160415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CBD350-6086-9D4B-8366-4BEC315B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1B98C-666E-8543-A4BF-90BA7AF3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F1EC4-1AAB-7048-B2F8-087386B6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4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E5EBD-55FF-9748-9462-CA033C5B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DE86D6-FBD1-D24A-8EF1-A2AE4E073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C6E22F-2AC7-6E4B-A886-B121B5DD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FD95BA-34B7-AF48-9E2B-A1FF7905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78527-392D-BF4C-A030-BF30385E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6F65E-F8E9-7147-923F-DE64FA0D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8CF41A-7ABE-754D-AC7A-6C90122B9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40BCD-DE2B-9848-9F6B-2975C2C4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F4CA6-C1F5-7641-A51F-0713FB56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5BE4-3C79-2A47-BADC-A4033E10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AD189-4B5A-4C45-AC36-7C630F50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DAE80D-852F-4344-B804-16E094C94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CAEBC-1BCD-5740-9028-FF0D1F0FC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893431-25F2-5C45-9C6D-9EC0FC4D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2C2C0-8291-2E40-9082-F1E4AA12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072FC-E118-744A-9B69-8472F529E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7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A7E68-AB1D-8149-8960-7A6026FB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A9D75E-1872-4F48-8BE6-DC7E827DD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D6A310-7906-4C44-AFE8-9999C0980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741A21-D9A5-CC40-920D-41D22EE90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9204FD-B57C-424F-B59F-BFC2CFF33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85D53B-34B2-DA40-A707-8B5E03DC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73DDE6-3E17-E04D-9447-07A3379ED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1DDDA2-4302-564C-ACFF-B5E9DD59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C6661-2C34-514D-BAFE-EB9AA4CB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47D9F0-A189-3142-9E0D-AD2433ED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05B484-F7D3-9A4F-B787-CBD23BFB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86A7C6-EC7D-5A4D-8A18-9B6B9721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30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099105-7A22-7B4B-8EE3-592C4115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AE0256-AD7E-3148-882A-60096F08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DEB44E-B698-F24E-A88F-DC4DEAB6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3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5AE6A-26AB-4B41-9213-CF9DBB5FC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356FD2-707F-6D43-8C5D-376A28BEC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C62E9-6133-2445-8918-A44CE68A4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39D97F-1352-9F4B-93B1-F71E6C32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057D85-E9C5-4E43-BB7C-FC2DB2FF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9978B8-4E64-6E4B-BF23-3C143F70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43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495FC-11F5-2B48-9E56-C083DB5ED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AB075B-45E9-6641-A785-E08F6A5A2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45C1BC-DF27-0341-A150-76384F75D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0D2F09-3ADC-8945-8984-52E35D90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86FC2-8CBA-3A45-974A-3348A249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18E9A1-9541-AA4C-ADFA-9CB82231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3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95921-05B3-6E40-BA3A-D24BB971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78DF3-F8D6-BF46-A434-01E992D13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81D7CB-D791-E943-92DE-851DED7F7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EB184-6D96-EE4A-B77C-6523B0944FFC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F60B0-3884-3C4E-A945-AE1FEFD9E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F3B70-1612-D74C-BA4E-F179054B9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8A724-1E98-9D42-B71E-06AD217DA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6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9EA78-13DB-E84F-A331-E5612D40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8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AC0446-AEC1-8B4F-B8DD-ADA98AA1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7E019F-33DE-D040-AC4B-729FFF5C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2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817F02-C017-294A-8D8C-201CE1EA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10A9EE-D3C3-464B-8F43-46371380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E143A-38D0-6A44-ABBE-69417F5BF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6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C4113-1492-1647-85E2-9BC968C7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4" y="-635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36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862B84-D472-8A42-8530-CBA90F8B1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E82C4-ECF9-AC47-AB67-280B8794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8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B5A7F-B5A1-9F43-A875-78A373E2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9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C2F64-7681-BF46-890C-7C8B3BD9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1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B465C-2B3C-884E-8B49-5F97929E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94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F0092-D5AB-9841-AC68-8CF42130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2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D63DC-DF61-1449-849F-0D5F5DCC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41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FA830-8FB7-1B43-A1EB-C82B4D53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B9ED7-00F0-3E44-B7D0-2DDE4CCE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1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79F01-962F-CC47-A0D5-BB805684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6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C3298-3659-904B-A466-D4054911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38482-85D9-6447-8109-C0D134EB6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9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8C9515-EC08-E047-9272-66D8038F3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94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FFAEEE-1CC4-4C4F-81A3-A6D916FB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52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BEC8B-B60D-F743-9916-7BF7FDCF8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0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A15508-874D-8140-AFED-9EF00443C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59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7B1150-E9E4-2C47-B475-DF4C0004F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32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C4B3D-332A-F04A-9BEC-B25071D5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04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9C2812-C41A-0A43-9ECE-9A543074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659EB-615F-4C44-9279-0EAC43E0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56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877454-75F2-2E40-9362-2A24375E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7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A9D05F-5D6D-3441-82AD-2C3238EC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16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94668-9D84-D64B-A761-C0DAEABFF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55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9A8BDD-E9D9-B44F-ADE9-5CCD9C3F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85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AC1BF2-4BC3-DF4A-9BC0-830BE03B0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10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87D1E8-FBA0-5343-90A4-FC79C0EF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72315C-735A-3341-8B21-9B57F9266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CC3693-C281-324A-B5F7-5DC95EE6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23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32B8B1-F7DC-074D-A406-6E5D6593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59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779922-C67E-154C-8EFB-1AF2503F3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21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9AC5C8-B0C9-6145-92A0-F990B8C3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0" y="14605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2A5E94-9F0D-E048-84DE-C75A8A39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4B71E-B1DA-C048-911E-29A41038D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7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5643A-BA4C-A04F-8F32-31639802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09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4E3586-74CC-1940-B105-74208BFA1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5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8A058F-854D-244D-8A2E-594984B4F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6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3897</TotalTime>
  <Words>1</Words>
  <Application>Microsoft Office PowerPoint</Application>
  <PresentationFormat>Широкоэкранный</PresentationFormat>
  <Paragraphs>1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Каргальская</dc:creator>
  <cp:lastModifiedBy>Captain Beefheart</cp:lastModifiedBy>
  <cp:revision>281</cp:revision>
  <cp:lastPrinted>2020-09-22T19:36:42Z</cp:lastPrinted>
  <dcterms:created xsi:type="dcterms:W3CDTF">2020-09-20T09:48:22Z</dcterms:created>
  <dcterms:modified xsi:type="dcterms:W3CDTF">2021-04-17T11:48:10Z</dcterms:modified>
</cp:coreProperties>
</file>